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8"/>
  </p:notesMasterIdLst>
  <p:sldIdLst>
    <p:sldId id="290" r:id="rId5"/>
    <p:sldId id="289" r:id="rId6"/>
    <p:sldId id="291" r:id="rId7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7064108F-913D-41EA-9C89-80A2F6CAF204}">
          <p14:sldIdLst>
            <p14:sldId id="290"/>
            <p14:sldId id="289"/>
          </p14:sldIdLst>
        </p14:section>
        <p14:section name="Nog uitvragen bij HRW" id="{E2DA172D-26CD-483C-A7EC-80D872B436D5}">
          <p14:sldIdLst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51">
          <p15:clr>
            <a:srgbClr val="A4A3A4"/>
          </p15:clr>
        </p15:guide>
        <p15:guide id="2" pos="5258">
          <p15:clr>
            <a:srgbClr val="A4A3A4"/>
          </p15:clr>
        </p15:guide>
        <p15:guide id="3" pos="2880">
          <p15:clr>
            <a:srgbClr val="A4A3A4"/>
          </p15:clr>
        </p15:guide>
        <p15:guide id="4" pos="52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kking, Anoek" initials="DA" lastIdx="1" clrIdx="0">
    <p:extLst>
      <p:ext uri="{19B8F6BF-5375-455C-9EA6-DF929625EA0E}">
        <p15:presenceInfo xmlns:p15="http://schemas.microsoft.com/office/powerpoint/2012/main" userId="S::a.dekking@hollandrijnland.nl::81ccd400-a337-4369-bcf7-8bed518c7d3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819"/>
    <a:srgbClr val="1D1101"/>
    <a:srgbClr val="14091D"/>
    <a:srgbClr val="3E1B59"/>
    <a:srgbClr val="4A2B02"/>
    <a:srgbClr val="D3B5E9"/>
    <a:srgbClr val="32A2DB"/>
    <a:srgbClr val="F89E25"/>
    <a:srgbClr val="74B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8B54D0-1D81-40AC-BC84-595528525F28}" v="4" dt="2025-07-02T12:52:38.3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332" y="78"/>
      </p:cViewPr>
      <p:guideLst>
        <p:guide orient="horz" pos="2151"/>
        <p:guide pos="5258"/>
        <p:guide pos="2880"/>
        <p:guide pos="52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kking, Anoek" userId="81ccd400-a337-4369-bcf7-8bed518c7d3f" providerId="ADAL" clId="{6406FF6C-34EC-4C3A-B694-7D107838B192}"/>
    <pc:docChg chg="undo custSel modSld addSection modSection">
      <pc:chgData name="Dekking, Anoek" userId="81ccd400-a337-4369-bcf7-8bed518c7d3f" providerId="ADAL" clId="{6406FF6C-34EC-4C3A-B694-7D107838B192}" dt="2024-11-19T11:19:53" v="633" actId="14100"/>
      <pc:docMkLst>
        <pc:docMk/>
      </pc:docMkLst>
      <pc:sldChg chg="addSp delSp modSp mod">
        <pc:chgData name="Dekking, Anoek" userId="81ccd400-a337-4369-bcf7-8bed518c7d3f" providerId="ADAL" clId="{6406FF6C-34EC-4C3A-B694-7D107838B192}" dt="2024-11-19T11:19:53" v="633" actId="14100"/>
        <pc:sldMkLst>
          <pc:docMk/>
          <pc:sldMk cId="670624197" sldId="289"/>
        </pc:sldMkLst>
        <pc:spChg chg="mod">
          <ac:chgData name="Dekking, Anoek" userId="81ccd400-a337-4369-bcf7-8bed518c7d3f" providerId="ADAL" clId="{6406FF6C-34EC-4C3A-B694-7D107838B192}" dt="2024-11-18T10:43:45.986" v="246" actId="20577"/>
          <ac:spMkLst>
            <pc:docMk/>
            <pc:sldMk cId="670624197" sldId="289"/>
            <ac:spMk id="2" creationId="{00000000-0000-0000-0000-000000000000}"/>
          </ac:spMkLst>
        </pc:spChg>
        <pc:spChg chg="mod">
          <ac:chgData name="Dekking, Anoek" userId="81ccd400-a337-4369-bcf7-8bed518c7d3f" providerId="ADAL" clId="{6406FF6C-34EC-4C3A-B694-7D107838B192}" dt="2024-11-18T10:48:38.768" v="345" actId="14100"/>
          <ac:spMkLst>
            <pc:docMk/>
            <pc:sldMk cId="670624197" sldId="289"/>
            <ac:spMk id="5" creationId="{A507163C-9832-0FD8-73BE-6D2612CFE6E6}"/>
          </ac:spMkLst>
        </pc:spChg>
        <pc:spChg chg="mod">
          <ac:chgData name="Dekking, Anoek" userId="81ccd400-a337-4369-bcf7-8bed518c7d3f" providerId="ADAL" clId="{6406FF6C-34EC-4C3A-B694-7D107838B192}" dt="2024-11-18T10:41:39.993" v="178" actId="1076"/>
          <ac:spMkLst>
            <pc:docMk/>
            <pc:sldMk cId="670624197" sldId="289"/>
            <ac:spMk id="8" creationId="{16779D10-5319-7135-5E23-A61FAA97E5A2}"/>
          </ac:spMkLst>
        </pc:spChg>
        <pc:spChg chg="del mod">
          <ac:chgData name="Dekking, Anoek" userId="81ccd400-a337-4369-bcf7-8bed518c7d3f" providerId="ADAL" clId="{6406FF6C-34EC-4C3A-B694-7D107838B192}" dt="2024-11-18T10:44:26.259" v="249" actId="478"/>
          <ac:spMkLst>
            <pc:docMk/>
            <pc:sldMk cId="670624197" sldId="289"/>
            <ac:spMk id="9" creationId="{C09E36B9-A2EB-B3BF-6F9F-BFAABBD72B3C}"/>
          </ac:spMkLst>
        </pc:spChg>
        <pc:spChg chg="mod">
          <ac:chgData name="Dekking, Anoek" userId="81ccd400-a337-4369-bcf7-8bed518c7d3f" providerId="ADAL" clId="{6406FF6C-34EC-4C3A-B694-7D107838B192}" dt="2024-11-18T10:35:04.375" v="90" actId="20577"/>
          <ac:spMkLst>
            <pc:docMk/>
            <pc:sldMk cId="670624197" sldId="289"/>
            <ac:spMk id="11" creationId="{31B804AA-2909-36ED-445A-8B36231E500A}"/>
          </ac:spMkLst>
        </pc:spChg>
        <pc:spChg chg="mod">
          <ac:chgData name="Dekking, Anoek" userId="81ccd400-a337-4369-bcf7-8bed518c7d3f" providerId="ADAL" clId="{6406FF6C-34EC-4C3A-B694-7D107838B192}" dt="2024-11-19T11:19:53" v="633" actId="14100"/>
          <ac:spMkLst>
            <pc:docMk/>
            <pc:sldMk cId="670624197" sldId="289"/>
            <ac:spMk id="12" creationId="{A9A5D11B-7AA1-EB81-385D-D6FBB6766E52}"/>
          </ac:spMkLst>
        </pc:spChg>
        <pc:spChg chg="del mod">
          <ac:chgData name="Dekking, Anoek" userId="81ccd400-a337-4369-bcf7-8bed518c7d3f" providerId="ADAL" clId="{6406FF6C-34EC-4C3A-B694-7D107838B192}" dt="2024-11-18T10:50:33.700" v="480" actId="478"/>
          <ac:spMkLst>
            <pc:docMk/>
            <pc:sldMk cId="670624197" sldId="289"/>
            <ac:spMk id="14" creationId="{8DBFAEAE-14DE-82F4-6FA2-76C3787FB77B}"/>
          </ac:spMkLst>
        </pc:spChg>
        <pc:spChg chg="del mod">
          <ac:chgData name="Dekking, Anoek" userId="81ccd400-a337-4369-bcf7-8bed518c7d3f" providerId="ADAL" clId="{6406FF6C-34EC-4C3A-B694-7D107838B192}" dt="2024-11-18T10:50:30.468" v="479" actId="478"/>
          <ac:spMkLst>
            <pc:docMk/>
            <pc:sldMk cId="670624197" sldId="289"/>
            <ac:spMk id="15" creationId="{F1518453-C9DE-2F56-0421-2BC4D60118A4}"/>
          </ac:spMkLst>
        </pc:spChg>
        <pc:spChg chg="mod">
          <ac:chgData name="Dekking, Anoek" userId="81ccd400-a337-4369-bcf7-8bed518c7d3f" providerId="ADAL" clId="{6406FF6C-34EC-4C3A-B694-7D107838B192}" dt="2024-11-18T10:51:17.820" v="519" actId="14100"/>
          <ac:spMkLst>
            <pc:docMk/>
            <pc:sldMk cId="670624197" sldId="289"/>
            <ac:spMk id="17" creationId="{ADDC6B21-6130-8265-51D6-7474264C2353}"/>
          </ac:spMkLst>
        </pc:spChg>
        <pc:spChg chg="mod">
          <ac:chgData name="Dekking, Anoek" userId="81ccd400-a337-4369-bcf7-8bed518c7d3f" providerId="ADAL" clId="{6406FF6C-34EC-4C3A-B694-7D107838B192}" dt="2024-11-18T10:51:12.140" v="518" actId="1076"/>
          <ac:spMkLst>
            <pc:docMk/>
            <pc:sldMk cId="670624197" sldId="289"/>
            <ac:spMk id="18" creationId="{AF353B62-305F-84FC-4C48-401B0806ED18}"/>
          </ac:spMkLst>
        </pc:spChg>
        <pc:spChg chg="add mod">
          <ac:chgData name="Dekking, Anoek" userId="81ccd400-a337-4369-bcf7-8bed518c7d3f" providerId="ADAL" clId="{6406FF6C-34EC-4C3A-B694-7D107838B192}" dt="2024-11-18T10:50:10.627" v="473" actId="14100"/>
          <ac:spMkLst>
            <pc:docMk/>
            <pc:sldMk cId="670624197" sldId="289"/>
            <ac:spMk id="19" creationId="{993F55EB-14D7-3DEA-15F1-B7387A099BA4}"/>
          </ac:spMkLst>
        </pc:spChg>
        <pc:spChg chg="add mod">
          <ac:chgData name="Dekking, Anoek" userId="81ccd400-a337-4369-bcf7-8bed518c7d3f" providerId="ADAL" clId="{6406FF6C-34EC-4C3A-B694-7D107838B192}" dt="2024-11-18T10:50:15.989" v="478" actId="20577"/>
          <ac:spMkLst>
            <pc:docMk/>
            <pc:sldMk cId="670624197" sldId="289"/>
            <ac:spMk id="20" creationId="{3B29406D-4CD8-AAB8-93EB-04D213E9D0D8}"/>
          </ac:spMkLst>
        </pc:spChg>
        <pc:spChg chg="add mod">
          <ac:chgData name="Dekking, Anoek" userId="81ccd400-a337-4369-bcf7-8bed518c7d3f" providerId="ADAL" clId="{6406FF6C-34EC-4C3A-B694-7D107838B192}" dt="2024-11-18T10:43:59.945" v="248" actId="14100"/>
          <ac:spMkLst>
            <pc:docMk/>
            <pc:sldMk cId="670624197" sldId="289"/>
            <ac:spMk id="22" creationId="{2DBD84A4-434D-2A9A-E063-A9539EF9B054}"/>
          </ac:spMkLst>
        </pc:spChg>
        <pc:spChg chg="add mod">
          <ac:chgData name="Dekking, Anoek" userId="81ccd400-a337-4369-bcf7-8bed518c7d3f" providerId="ADAL" clId="{6406FF6C-34EC-4C3A-B694-7D107838B192}" dt="2024-11-18T10:42:36.548" v="215" actId="20577"/>
          <ac:spMkLst>
            <pc:docMk/>
            <pc:sldMk cId="670624197" sldId="289"/>
            <ac:spMk id="23" creationId="{502C4B15-656F-025D-FCE4-03D4F61BCD65}"/>
          </ac:spMkLst>
        </pc:spChg>
        <pc:spChg chg="add mod">
          <ac:chgData name="Dekking, Anoek" userId="81ccd400-a337-4369-bcf7-8bed518c7d3f" providerId="ADAL" clId="{6406FF6C-34EC-4C3A-B694-7D107838B192}" dt="2024-11-18T10:42:27.875" v="197" actId="20577"/>
          <ac:spMkLst>
            <pc:docMk/>
            <pc:sldMk cId="670624197" sldId="289"/>
            <ac:spMk id="26" creationId="{CEAFAF6E-DFE8-385B-834F-F9DAF67B1CA7}"/>
          </ac:spMkLst>
        </pc:spChg>
        <pc:spChg chg="add mod">
          <ac:chgData name="Dekking, Anoek" userId="81ccd400-a337-4369-bcf7-8bed518c7d3f" providerId="ADAL" clId="{6406FF6C-34EC-4C3A-B694-7D107838B192}" dt="2024-11-18T10:43:37.317" v="236" actId="404"/>
          <ac:spMkLst>
            <pc:docMk/>
            <pc:sldMk cId="670624197" sldId="289"/>
            <ac:spMk id="27" creationId="{556A211E-8E05-9110-F6AC-C666C3B5E7B7}"/>
          </ac:spMkLst>
        </pc:spChg>
        <pc:spChg chg="add mod">
          <ac:chgData name="Dekking, Anoek" userId="81ccd400-a337-4369-bcf7-8bed518c7d3f" providerId="ADAL" clId="{6406FF6C-34EC-4C3A-B694-7D107838B192}" dt="2024-11-18T10:44:56.379" v="255" actId="20577"/>
          <ac:spMkLst>
            <pc:docMk/>
            <pc:sldMk cId="670624197" sldId="289"/>
            <ac:spMk id="28" creationId="{D0D86C3B-C61B-E62B-A863-4E37CB8D0449}"/>
          </ac:spMkLst>
        </pc:spChg>
        <pc:spChg chg="add mod">
          <ac:chgData name="Dekking, Anoek" userId="81ccd400-a337-4369-bcf7-8bed518c7d3f" providerId="ADAL" clId="{6406FF6C-34EC-4C3A-B694-7D107838B192}" dt="2024-11-18T10:45:06.089" v="294" actId="20577"/>
          <ac:spMkLst>
            <pc:docMk/>
            <pc:sldMk cId="670624197" sldId="289"/>
            <ac:spMk id="29" creationId="{C1066BDA-8465-E3CD-23B1-D03F207503C1}"/>
          </ac:spMkLst>
        </pc:spChg>
        <pc:spChg chg="mod">
          <ac:chgData name="Dekking, Anoek" userId="81ccd400-a337-4369-bcf7-8bed518c7d3f" providerId="ADAL" clId="{6406FF6C-34EC-4C3A-B694-7D107838B192}" dt="2024-11-18T10:41:10.506" v="135" actId="14100"/>
          <ac:spMkLst>
            <pc:docMk/>
            <pc:sldMk cId="670624197" sldId="289"/>
            <ac:spMk id="63" creationId="{D16E0257-50C6-4F41-A9EF-6D37406F516A}"/>
          </ac:spMkLst>
        </pc:spChg>
        <pc:spChg chg="mod">
          <ac:chgData name="Dekking, Anoek" userId="81ccd400-a337-4369-bcf7-8bed518c7d3f" providerId="ADAL" clId="{6406FF6C-34EC-4C3A-B694-7D107838B192}" dt="2024-11-18T10:48:34.978" v="344" actId="1076"/>
          <ac:spMkLst>
            <pc:docMk/>
            <pc:sldMk cId="670624197" sldId="289"/>
            <ac:spMk id="65" creationId="{C4895F68-C349-415C-83AF-A2CAAFA238D7}"/>
          </ac:spMkLst>
        </pc:spChg>
        <pc:spChg chg="mod">
          <ac:chgData name="Dekking, Anoek" userId="81ccd400-a337-4369-bcf7-8bed518c7d3f" providerId="ADAL" clId="{6406FF6C-34EC-4C3A-B694-7D107838B192}" dt="2024-11-18T10:47:32.579" v="324" actId="1076"/>
          <ac:spMkLst>
            <pc:docMk/>
            <pc:sldMk cId="670624197" sldId="289"/>
            <ac:spMk id="78" creationId="{13C52C16-EA8A-4D34-B47C-22BEFEF4DEFC}"/>
          </ac:spMkLst>
        </pc:spChg>
        <pc:spChg chg="mod">
          <ac:chgData name="Dekking, Anoek" userId="81ccd400-a337-4369-bcf7-8bed518c7d3f" providerId="ADAL" clId="{6406FF6C-34EC-4C3A-B694-7D107838B192}" dt="2024-11-18T10:48:03.224" v="339" actId="20577"/>
          <ac:spMkLst>
            <pc:docMk/>
            <pc:sldMk cId="670624197" sldId="289"/>
            <ac:spMk id="79" creationId="{A5B17298-8495-4248-BE2D-CDF1A04ADCB5}"/>
          </ac:spMkLst>
        </pc:spChg>
        <pc:spChg chg="mod">
          <ac:chgData name="Dekking, Anoek" userId="81ccd400-a337-4369-bcf7-8bed518c7d3f" providerId="ADAL" clId="{6406FF6C-34EC-4C3A-B694-7D107838B192}" dt="2024-11-18T10:47:14.611" v="321" actId="1076"/>
          <ac:spMkLst>
            <pc:docMk/>
            <pc:sldMk cId="670624197" sldId="289"/>
            <ac:spMk id="81" creationId="{150835C2-F03A-4292-BA15-81A9463573D4}"/>
          </ac:spMkLst>
        </pc:spChg>
        <pc:spChg chg="mod">
          <ac:chgData name="Dekking, Anoek" userId="81ccd400-a337-4369-bcf7-8bed518c7d3f" providerId="ADAL" clId="{6406FF6C-34EC-4C3A-B694-7D107838B192}" dt="2024-11-18T10:47:14.611" v="321" actId="1076"/>
          <ac:spMkLst>
            <pc:docMk/>
            <pc:sldMk cId="670624197" sldId="289"/>
            <ac:spMk id="82" creationId="{6E0A3168-6FB3-4733-A246-E5794C75E00F}"/>
          </ac:spMkLst>
        </pc:spChg>
        <pc:cxnChg chg="mod">
          <ac:chgData name="Dekking, Anoek" userId="81ccd400-a337-4369-bcf7-8bed518c7d3f" providerId="ADAL" clId="{6406FF6C-34EC-4C3A-B694-7D107838B192}" dt="2024-11-18T10:35:28.829" v="92" actId="1076"/>
          <ac:cxnSpMkLst>
            <pc:docMk/>
            <pc:sldMk cId="670624197" sldId="289"/>
            <ac:cxnSpMk id="7" creationId="{1153111C-0940-3074-D307-1085D39D369B}"/>
          </ac:cxnSpMkLst>
        </pc:cxnChg>
        <pc:cxnChg chg="del mod">
          <ac:chgData name="Dekking, Anoek" userId="81ccd400-a337-4369-bcf7-8bed518c7d3f" providerId="ADAL" clId="{6406FF6C-34EC-4C3A-B694-7D107838B192}" dt="2024-11-18T10:50:34.330" v="481" actId="478"/>
          <ac:cxnSpMkLst>
            <pc:docMk/>
            <pc:sldMk cId="670624197" sldId="289"/>
            <ac:cxnSpMk id="13" creationId="{6D630A67-1C71-1E33-62B6-678547AFBFAD}"/>
          </ac:cxnSpMkLst>
        </pc:cxnChg>
        <pc:cxnChg chg="mod">
          <ac:chgData name="Dekking, Anoek" userId="81ccd400-a337-4369-bcf7-8bed518c7d3f" providerId="ADAL" clId="{6406FF6C-34EC-4C3A-B694-7D107838B192}" dt="2024-11-18T10:51:12.140" v="518" actId="1076"/>
          <ac:cxnSpMkLst>
            <pc:docMk/>
            <pc:sldMk cId="670624197" sldId="289"/>
            <ac:cxnSpMk id="16" creationId="{0383ABA8-EC61-6808-D146-062BBB5AE410}"/>
          </ac:cxnSpMkLst>
        </pc:cxnChg>
        <pc:cxnChg chg="add mod">
          <ac:chgData name="Dekking, Anoek" userId="81ccd400-a337-4369-bcf7-8bed518c7d3f" providerId="ADAL" clId="{6406FF6C-34EC-4C3A-B694-7D107838B192}" dt="2024-11-18T10:42:05.938" v="183" actId="14100"/>
          <ac:cxnSpMkLst>
            <pc:docMk/>
            <pc:sldMk cId="670624197" sldId="289"/>
            <ac:cxnSpMk id="24" creationId="{89B6172B-5E10-3763-517E-8EF6B8223050}"/>
          </ac:cxnSpMkLst>
        </pc:cxnChg>
        <pc:cxnChg chg="add mod ord">
          <ac:chgData name="Dekking, Anoek" userId="81ccd400-a337-4369-bcf7-8bed518c7d3f" providerId="ADAL" clId="{6406FF6C-34EC-4C3A-B694-7D107838B192}" dt="2024-11-18T10:45:38.541" v="299" actId="167"/>
          <ac:cxnSpMkLst>
            <pc:docMk/>
            <pc:sldMk cId="670624197" sldId="289"/>
            <ac:cxnSpMk id="30" creationId="{8E649B8D-B0F3-7E3B-945B-876AA24C0AF0}"/>
          </ac:cxnSpMkLst>
        </pc:cxnChg>
        <pc:cxnChg chg="add mod">
          <ac:chgData name="Dekking, Anoek" userId="81ccd400-a337-4369-bcf7-8bed518c7d3f" providerId="ADAL" clId="{6406FF6C-34EC-4C3A-B694-7D107838B192}" dt="2024-11-18T10:47:44.179" v="327" actId="14100"/>
          <ac:cxnSpMkLst>
            <pc:docMk/>
            <pc:sldMk cId="670624197" sldId="289"/>
            <ac:cxnSpMk id="34" creationId="{71BB162E-A8DC-6A3A-0DA9-639FA9A6E8DD}"/>
          </ac:cxnSpMkLst>
        </pc:cxnChg>
        <pc:cxnChg chg="mod">
          <ac:chgData name="Dekking, Anoek" userId="81ccd400-a337-4369-bcf7-8bed518c7d3f" providerId="ADAL" clId="{6406FF6C-34EC-4C3A-B694-7D107838B192}" dt="2024-11-18T10:47:24.235" v="323" actId="1076"/>
          <ac:cxnSpMkLst>
            <pc:docMk/>
            <pc:sldMk cId="670624197" sldId="289"/>
            <ac:cxnSpMk id="38" creationId="{1B66B5CA-E457-4031-A3F4-F0C8C6E0B1FD}"/>
          </ac:cxnSpMkLst>
        </pc:cxnChg>
        <pc:cxnChg chg="del">
          <ac:chgData name="Dekking, Anoek" userId="81ccd400-a337-4369-bcf7-8bed518c7d3f" providerId="ADAL" clId="{6406FF6C-34EC-4C3A-B694-7D107838B192}" dt="2024-11-18T10:48:55.618" v="347" actId="478"/>
          <ac:cxnSpMkLst>
            <pc:docMk/>
            <pc:sldMk cId="670624197" sldId="289"/>
            <ac:cxnSpMk id="80" creationId="{29DA577C-40EE-4716-852B-D27206148B4F}"/>
          </ac:cxnSpMkLst>
        </pc:cxnChg>
      </pc:sldChg>
      <pc:sldChg chg="delSp modSp mod">
        <pc:chgData name="Dekking, Anoek" userId="81ccd400-a337-4369-bcf7-8bed518c7d3f" providerId="ADAL" clId="{6406FF6C-34EC-4C3A-B694-7D107838B192}" dt="2024-11-19T11:19:44.303" v="632" actId="14100"/>
        <pc:sldMkLst>
          <pc:docMk/>
          <pc:sldMk cId="1469320738" sldId="290"/>
        </pc:sldMkLst>
        <pc:spChg chg="mod">
          <ac:chgData name="Dekking, Anoek" userId="81ccd400-a337-4369-bcf7-8bed518c7d3f" providerId="ADAL" clId="{6406FF6C-34EC-4C3A-B694-7D107838B192}" dt="2024-11-18T10:43:52.741" v="247"/>
          <ac:spMkLst>
            <pc:docMk/>
            <pc:sldMk cId="1469320738" sldId="290"/>
            <ac:spMk id="2" creationId="{00000000-0000-0000-0000-000000000000}"/>
          </ac:spMkLst>
        </pc:spChg>
        <pc:spChg chg="mod">
          <ac:chgData name="Dekking, Anoek" userId="81ccd400-a337-4369-bcf7-8bed518c7d3f" providerId="ADAL" clId="{6406FF6C-34EC-4C3A-B694-7D107838B192}" dt="2024-11-19T11:18:02.033" v="559" actId="1036"/>
          <ac:spMkLst>
            <pc:docMk/>
            <pc:sldMk cId="1469320738" sldId="290"/>
            <ac:spMk id="7" creationId="{0FEFE1CE-0C21-DFB8-3089-CA3A293F5EC5}"/>
          </ac:spMkLst>
        </pc:spChg>
        <pc:spChg chg="del">
          <ac:chgData name="Dekking, Anoek" userId="81ccd400-a337-4369-bcf7-8bed518c7d3f" providerId="ADAL" clId="{6406FF6C-34EC-4C3A-B694-7D107838B192}" dt="2024-11-19T11:18:06.671" v="561" actId="478"/>
          <ac:spMkLst>
            <pc:docMk/>
            <pc:sldMk cId="1469320738" sldId="290"/>
            <ac:spMk id="11" creationId="{BE934B34-C783-CA10-AF54-D3B3F250E028}"/>
          </ac:spMkLst>
        </pc:spChg>
        <pc:spChg chg="del">
          <ac:chgData name="Dekking, Anoek" userId="81ccd400-a337-4369-bcf7-8bed518c7d3f" providerId="ADAL" clId="{6406FF6C-34EC-4C3A-B694-7D107838B192}" dt="2024-11-19T11:18:06.016" v="560" actId="478"/>
          <ac:spMkLst>
            <pc:docMk/>
            <pc:sldMk cId="1469320738" sldId="290"/>
            <ac:spMk id="14" creationId="{6EC31C91-BA73-5086-A41A-6FD7FE2D4F4D}"/>
          </ac:spMkLst>
        </pc:spChg>
        <pc:spChg chg="mod">
          <ac:chgData name="Dekking, Anoek" userId="81ccd400-a337-4369-bcf7-8bed518c7d3f" providerId="ADAL" clId="{6406FF6C-34EC-4C3A-B694-7D107838B192}" dt="2024-11-19T11:18:41.457" v="615" actId="1035"/>
          <ac:spMkLst>
            <pc:docMk/>
            <pc:sldMk cId="1469320738" sldId="290"/>
            <ac:spMk id="57" creationId="{BE4A39BA-575F-464B-9ED1-162D0AC4585A}"/>
          </ac:spMkLst>
        </pc:spChg>
        <pc:spChg chg="mod">
          <ac:chgData name="Dekking, Anoek" userId="81ccd400-a337-4369-bcf7-8bed518c7d3f" providerId="ADAL" clId="{6406FF6C-34EC-4C3A-B694-7D107838B192}" dt="2024-11-18T10:42:58.175" v="217" actId="14100"/>
          <ac:spMkLst>
            <pc:docMk/>
            <pc:sldMk cId="1469320738" sldId="290"/>
            <ac:spMk id="63" creationId="{D16E0257-50C6-4F41-A9EF-6D37406F516A}"/>
          </ac:spMkLst>
        </pc:spChg>
        <pc:spChg chg="del">
          <ac:chgData name="Dekking, Anoek" userId="81ccd400-a337-4369-bcf7-8bed518c7d3f" providerId="ADAL" clId="{6406FF6C-34EC-4C3A-B694-7D107838B192}" dt="2024-11-18T10:42:53.433" v="216" actId="478"/>
          <ac:spMkLst>
            <pc:docMk/>
            <pc:sldMk cId="1469320738" sldId="290"/>
            <ac:spMk id="67" creationId="{B38423C5-6C73-4E06-B0F9-D1840A088E12}"/>
          </ac:spMkLst>
        </pc:spChg>
        <pc:spChg chg="del">
          <ac:chgData name="Dekking, Anoek" userId="81ccd400-a337-4369-bcf7-8bed518c7d3f" providerId="ADAL" clId="{6406FF6C-34EC-4C3A-B694-7D107838B192}" dt="2024-11-18T10:34:24.707" v="50" actId="478"/>
          <ac:spMkLst>
            <pc:docMk/>
            <pc:sldMk cId="1469320738" sldId="290"/>
            <ac:spMk id="83" creationId="{4F5BB0E8-EE97-433B-BB54-46F18400C3FE}"/>
          </ac:spMkLst>
        </pc:spChg>
        <pc:spChg chg="del mod">
          <ac:chgData name="Dekking, Anoek" userId="81ccd400-a337-4369-bcf7-8bed518c7d3f" providerId="ADAL" clId="{6406FF6C-34EC-4C3A-B694-7D107838B192}" dt="2024-11-18T10:34:25.273" v="51" actId="478"/>
          <ac:spMkLst>
            <pc:docMk/>
            <pc:sldMk cId="1469320738" sldId="290"/>
            <ac:spMk id="84" creationId="{84CFBC86-8583-4CB2-88A3-51ECE715857F}"/>
          </ac:spMkLst>
        </pc:spChg>
        <pc:spChg chg="mod">
          <ac:chgData name="Dekking, Anoek" userId="81ccd400-a337-4369-bcf7-8bed518c7d3f" providerId="ADAL" clId="{6406FF6C-34EC-4C3A-B694-7D107838B192}" dt="2024-11-19T11:19:36.824" v="631" actId="14100"/>
          <ac:spMkLst>
            <pc:docMk/>
            <pc:sldMk cId="1469320738" sldId="290"/>
            <ac:spMk id="91" creationId="{B55B8DE2-6D91-470C-B285-4BBA530FE3DF}"/>
          </ac:spMkLst>
        </pc:spChg>
        <pc:spChg chg="del">
          <ac:chgData name="Dekking, Anoek" userId="81ccd400-a337-4369-bcf7-8bed518c7d3f" providerId="ADAL" clId="{6406FF6C-34EC-4C3A-B694-7D107838B192}" dt="2024-11-19T11:17:57.619" v="543" actId="478"/>
          <ac:spMkLst>
            <pc:docMk/>
            <pc:sldMk cId="1469320738" sldId="290"/>
            <ac:spMk id="92" creationId="{6A6425F5-B1CE-4B69-9736-F9D7A3A5CD89}"/>
          </ac:spMkLst>
        </pc:spChg>
        <pc:cxnChg chg="del">
          <ac:chgData name="Dekking, Anoek" userId="81ccd400-a337-4369-bcf7-8bed518c7d3f" providerId="ADAL" clId="{6406FF6C-34EC-4C3A-B694-7D107838B192}" dt="2024-11-18T10:34:26.127" v="52" actId="478"/>
          <ac:cxnSpMkLst>
            <pc:docMk/>
            <pc:sldMk cId="1469320738" sldId="290"/>
            <ac:cxnSpMk id="71" creationId="{19ACAC40-DADD-4245-B077-80B6D23E14A4}"/>
          </ac:cxnSpMkLst>
        </pc:cxnChg>
        <pc:cxnChg chg="mod">
          <ac:chgData name="Dekking, Anoek" userId="81ccd400-a337-4369-bcf7-8bed518c7d3f" providerId="ADAL" clId="{6406FF6C-34EC-4C3A-B694-7D107838B192}" dt="2024-11-19T11:19:44.303" v="632" actId="14100"/>
          <ac:cxnSpMkLst>
            <pc:docMk/>
            <pc:sldMk cId="1469320738" sldId="290"/>
            <ac:cxnSpMk id="72" creationId="{846A3650-EE6C-474A-A37D-FF7864BD31EE}"/>
          </ac:cxnSpMkLst>
        </pc:cxnChg>
      </pc:sldChg>
      <pc:sldChg chg="modSp mod">
        <pc:chgData name="Dekking, Anoek" userId="81ccd400-a337-4369-bcf7-8bed518c7d3f" providerId="ADAL" clId="{6406FF6C-34EC-4C3A-B694-7D107838B192}" dt="2024-11-19T11:19:19.975" v="627" actId="20577"/>
        <pc:sldMkLst>
          <pc:docMk/>
          <pc:sldMk cId="1410496719" sldId="291"/>
        </pc:sldMkLst>
        <pc:spChg chg="mod">
          <ac:chgData name="Dekking, Anoek" userId="81ccd400-a337-4369-bcf7-8bed518c7d3f" providerId="ADAL" clId="{6406FF6C-34EC-4C3A-B694-7D107838B192}" dt="2024-11-19T11:19:19.975" v="627" actId="20577"/>
          <ac:spMkLst>
            <pc:docMk/>
            <pc:sldMk cId="1410496719" sldId="291"/>
            <ac:spMk id="2" creationId="{00000000-0000-0000-0000-000000000000}"/>
          </ac:spMkLst>
        </pc:spChg>
      </pc:sldChg>
    </pc:docChg>
  </pc:docChgLst>
  <pc:docChgLst>
    <pc:chgData name="Dekking, Anoek" userId="81ccd400-a337-4369-bcf7-8bed518c7d3f" providerId="ADAL" clId="{409CA79D-34C5-4D6E-8D55-0EFE87C67A7D}"/>
    <pc:docChg chg="custSel modSld">
      <pc:chgData name="Dekking, Anoek" userId="81ccd400-a337-4369-bcf7-8bed518c7d3f" providerId="ADAL" clId="{409CA79D-34C5-4D6E-8D55-0EFE87C67A7D}" dt="2025-02-24T08:19:57.649" v="32" actId="20577"/>
      <pc:docMkLst>
        <pc:docMk/>
      </pc:docMkLst>
      <pc:sldChg chg="delSp modSp mod">
        <pc:chgData name="Dekking, Anoek" userId="81ccd400-a337-4369-bcf7-8bed518c7d3f" providerId="ADAL" clId="{409CA79D-34C5-4D6E-8D55-0EFE87C67A7D}" dt="2025-02-24T08:19:57.649" v="32" actId="20577"/>
        <pc:sldMkLst>
          <pc:docMk/>
          <pc:sldMk cId="670624197" sldId="289"/>
        </pc:sldMkLst>
        <pc:spChg chg="del">
          <ac:chgData name="Dekking, Anoek" userId="81ccd400-a337-4369-bcf7-8bed518c7d3f" providerId="ADAL" clId="{409CA79D-34C5-4D6E-8D55-0EFE87C67A7D}" dt="2025-02-21T14:09:29.244" v="7" actId="478"/>
          <ac:spMkLst>
            <pc:docMk/>
            <pc:sldMk cId="670624197" sldId="289"/>
            <ac:spMk id="8" creationId="{16779D10-5319-7135-5E23-A61FAA97E5A2}"/>
          </ac:spMkLst>
        </pc:spChg>
        <pc:spChg chg="mod">
          <ac:chgData name="Dekking, Anoek" userId="81ccd400-a337-4369-bcf7-8bed518c7d3f" providerId="ADAL" clId="{409CA79D-34C5-4D6E-8D55-0EFE87C67A7D}" dt="2025-02-24T08:19:57.649" v="32" actId="20577"/>
          <ac:spMkLst>
            <pc:docMk/>
            <pc:sldMk cId="670624197" sldId="289"/>
            <ac:spMk id="20" creationId="{3B29406D-4CD8-AAB8-93EB-04D213E9D0D8}"/>
          </ac:spMkLst>
        </pc:spChg>
        <pc:spChg chg="del mod">
          <ac:chgData name="Dekking, Anoek" userId="81ccd400-a337-4369-bcf7-8bed518c7d3f" providerId="ADAL" clId="{409CA79D-34C5-4D6E-8D55-0EFE87C67A7D}" dt="2025-02-21T14:09:28.327" v="6" actId="478"/>
          <ac:spMkLst>
            <pc:docMk/>
            <pc:sldMk cId="670624197" sldId="289"/>
            <ac:spMk id="22" creationId="{2DBD84A4-434D-2A9A-E063-A9539EF9B054}"/>
          </ac:spMkLst>
        </pc:spChg>
        <pc:spChg chg="mod">
          <ac:chgData name="Dekking, Anoek" userId="81ccd400-a337-4369-bcf7-8bed518c7d3f" providerId="ADAL" clId="{409CA79D-34C5-4D6E-8D55-0EFE87C67A7D}" dt="2025-02-21T14:09:34.069" v="9" actId="1076"/>
          <ac:spMkLst>
            <pc:docMk/>
            <pc:sldMk cId="670624197" sldId="289"/>
            <ac:spMk id="23" creationId="{502C4B15-656F-025D-FCE4-03D4F61BCD65}"/>
          </ac:spMkLst>
        </pc:spChg>
        <pc:spChg chg="mod">
          <ac:chgData name="Dekking, Anoek" userId="81ccd400-a337-4369-bcf7-8bed518c7d3f" providerId="ADAL" clId="{409CA79D-34C5-4D6E-8D55-0EFE87C67A7D}" dt="2025-02-21T14:09:34.069" v="9" actId="1076"/>
          <ac:spMkLst>
            <pc:docMk/>
            <pc:sldMk cId="670624197" sldId="289"/>
            <ac:spMk id="26" creationId="{CEAFAF6E-DFE8-385B-834F-F9DAF67B1CA7}"/>
          </ac:spMkLst>
        </pc:spChg>
        <pc:spChg chg="mod">
          <ac:chgData name="Dekking, Anoek" userId="81ccd400-a337-4369-bcf7-8bed518c7d3f" providerId="ADAL" clId="{409CA79D-34C5-4D6E-8D55-0EFE87C67A7D}" dt="2025-02-24T08:19:46.100" v="23" actId="20577"/>
          <ac:spMkLst>
            <pc:docMk/>
            <pc:sldMk cId="670624197" sldId="289"/>
            <ac:spMk id="63" creationId="{D16E0257-50C6-4F41-A9EF-6D37406F516A}"/>
          </ac:spMkLst>
        </pc:spChg>
        <pc:cxnChg chg="del">
          <ac:chgData name="Dekking, Anoek" userId="81ccd400-a337-4369-bcf7-8bed518c7d3f" providerId="ADAL" clId="{409CA79D-34C5-4D6E-8D55-0EFE87C67A7D}" dt="2025-02-21T14:09:30.233" v="8" actId="478"/>
          <ac:cxnSpMkLst>
            <pc:docMk/>
            <pc:sldMk cId="670624197" sldId="289"/>
            <ac:cxnSpMk id="7" creationId="{1153111C-0940-3074-D307-1085D39D369B}"/>
          </ac:cxnSpMkLst>
        </pc:cxnChg>
        <pc:cxnChg chg="mod">
          <ac:chgData name="Dekking, Anoek" userId="81ccd400-a337-4369-bcf7-8bed518c7d3f" providerId="ADAL" clId="{409CA79D-34C5-4D6E-8D55-0EFE87C67A7D}" dt="2025-02-21T14:09:26.895" v="5" actId="1076"/>
          <ac:cxnSpMkLst>
            <pc:docMk/>
            <pc:sldMk cId="670624197" sldId="289"/>
            <ac:cxnSpMk id="24" creationId="{89B6172B-5E10-3763-517E-8EF6B8223050}"/>
          </ac:cxnSpMkLst>
        </pc:cxnChg>
      </pc:sldChg>
    </pc:docChg>
  </pc:docChgLst>
  <pc:docChgLst>
    <pc:chgData name="Dekking, Anoek" userId="81ccd400-a337-4369-bcf7-8bed518c7d3f" providerId="ADAL" clId="{A02C5814-A612-4D08-8090-CA43FD02D6EC}"/>
    <pc:docChg chg="custSel addSld delSld modSld sldOrd">
      <pc:chgData name="Dekking, Anoek" userId="81ccd400-a337-4369-bcf7-8bed518c7d3f" providerId="ADAL" clId="{A02C5814-A612-4D08-8090-CA43FD02D6EC}" dt="2024-01-31T14:47:56.374" v="1781" actId="14100"/>
      <pc:docMkLst>
        <pc:docMk/>
      </pc:docMkLst>
      <pc:sldChg chg="modSp del mod">
        <pc:chgData name="Dekking, Anoek" userId="81ccd400-a337-4369-bcf7-8bed518c7d3f" providerId="ADAL" clId="{A02C5814-A612-4D08-8090-CA43FD02D6EC}" dt="2024-01-31T11:51:55.021" v="74" actId="47"/>
        <pc:sldMkLst>
          <pc:docMk/>
          <pc:sldMk cId="4278590343" sldId="288"/>
        </pc:sldMkLst>
        <pc:spChg chg="mod">
          <ac:chgData name="Dekking, Anoek" userId="81ccd400-a337-4369-bcf7-8bed518c7d3f" providerId="ADAL" clId="{A02C5814-A612-4D08-8090-CA43FD02D6EC}" dt="2024-01-31T11:50:35.161" v="36" actId="20577"/>
          <ac:spMkLst>
            <pc:docMk/>
            <pc:sldMk cId="4278590343" sldId="288"/>
            <ac:spMk id="2" creationId="{00000000-0000-0000-0000-000000000000}"/>
          </ac:spMkLst>
        </pc:spChg>
      </pc:sldChg>
      <pc:sldChg chg="addSp delSp modSp add mod ord modNotesTx">
        <pc:chgData name="Dekking, Anoek" userId="81ccd400-a337-4369-bcf7-8bed518c7d3f" providerId="ADAL" clId="{A02C5814-A612-4D08-8090-CA43FD02D6EC}" dt="2024-01-31T13:38:11.902" v="1779" actId="167"/>
        <pc:sldMkLst>
          <pc:docMk/>
          <pc:sldMk cId="670624197" sldId="289"/>
        </pc:sldMkLst>
        <pc:spChg chg="mod">
          <ac:chgData name="Dekking, Anoek" userId="81ccd400-a337-4369-bcf7-8bed518c7d3f" providerId="ADAL" clId="{A02C5814-A612-4D08-8090-CA43FD02D6EC}" dt="2024-01-31T13:12:46.009" v="899" actId="20577"/>
          <ac:spMkLst>
            <pc:docMk/>
            <pc:sldMk cId="670624197" sldId="289"/>
            <ac:spMk id="2" creationId="{00000000-0000-0000-0000-000000000000}"/>
          </ac:spMkLst>
        </pc:spChg>
        <pc:spChg chg="add mod">
          <ac:chgData name="Dekking, Anoek" userId="81ccd400-a337-4369-bcf7-8bed518c7d3f" providerId="ADAL" clId="{A02C5814-A612-4D08-8090-CA43FD02D6EC}" dt="2024-01-31T13:11:05.265" v="765" actId="20577"/>
          <ac:spMkLst>
            <pc:docMk/>
            <pc:sldMk cId="670624197" sldId="289"/>
            <ac:spMk id="3" creationId="{00412152-106D-BC98-7F90-CA3109055E90}"/>
          </ac:spMkLst>
        </pc:spChg>
        <pc:spChg chg="add mod">
          <ac:chgData name="Dekking, Anoek" userId="81ccd400-a337-4369-bcf7-8bed518c7d3f" providerId="ADAL" clId="{A02C5814-A612-4D08-8090-CA43FD02D6EC}" dt="2024-01-31T13:11:10.029" v="767" actId="20577"/>
          <ac:spMkLst>
            <pc:docMk/>
            <pc:sldMk cId="670624197" sldId="289"/>
            <ac:spMk id="4" creationId="{3D718113-8201-C768-8865-372A07AE2720}"/>
          </ac:spMkLst>
        </pc:spChg>
        <pc:spChg chg="add mod">
          <ac:chgData name="Dekking, Anoek" userId="81ccd400-a337-4369-bcf7-8bed518c7d3f" providerId="ADAL" clId="{A02C5814-A612-4D08-8090-CA43FD02D6EC}" dt="2024-01-31T13:12:43.719" v="897" actId="20577"/>
          <ac:spMkLst>
            <pc:docMk/>
            <pc:sldMk cId="670624197" sldId="289"/>
            <ac:spMk id="5" creationId="{A507163C-9832-0FD8-73BE-6D2612CFE6E6}"/>
          </ac:spMkLst>
        </pc:spChg>
        <pc:spChg chg="add mod">
          <ac:chgData name="Dekking, Anoek" userId="81ccd400-a337-4369-bcf7-8bed518c7d3f" providerId="ADAL" clId="{A02C5814-A612-4D08-8090-CA43FD02D6EC}" dt="2024-01-31T13:16:07.864" v="984" actId="20577"/>
          <ac:spMkLst>
            <pc:docMk/>
            <pc:sldMk cId="670624197" sldId="289"/>
            <ac:spMk id="8" creationId="{16779D10-5319-7135-5E23-A61FAA97E5A2}"/>
          </ac:spMkLst>
        </pc:spChg>
        <pc:spChg chg="add mod">
          <ac:chgData name="Dekking, Anoek" userId="81ccd400-a337-4369-bcf7-8bed518c7d3f" providerId="ADAL" clId="{A02C5814-A612-4D08-8090-CA43FD02D6EC}" dt="2024-01-31T13:16:39.022" v="1089" actId="14100"/>
          <ac:spMkLst>
            <pc:docMk/>
            <pc:sldMk cId="670624197" sldId="289"/>
            <ac:spMk id="9" creationId="{C09E36B9-A2EB-B3BF-6F9F-BFAABBD72B3C}"/>
          </ac:spMkLst>
        </pc:spChg>
        <pc:spChg chg="add mod">
          <ac:chgData name="Dekking, Anoek" userId="81ccd400-a337-4369-bcf7-8bed518c7d3f" providerId="ADAL" clId="{A02C5814-A612-4D08-8090-CA43FD02D6EC}" dt="2024-01-31T13:17:35.391" v="1255" actId="14100"/>
          <ac:spMkLst>
            <pc:docMk/>
            <pc:sldMk cId="670624197" sldId="289"/>
            <ac:spMk id="11" creationId="{31B804AA-2909-36ED-445A-8B36231E500A}"/>
          </ac:spMkLst>
        </pc:spChg>
        <pc:spChg chg="add mod">
          <ac:chgData name="Dekking, Anoek" userId="81ccd400-a337-4369-bcf7-8bed518c7d3f" providerId="ADAL" clId="{A02C5814-A612-4D08-8090-CA43FD02D6EC}" dt="2024-01-31T13:17:32.746" v="1254" actId="14100"/>
          <ac:spMkLst>
            <pc:docMk/>
            <pc:sldMk cId="670624197" sldId="289"/>
            <ac:spMk id="12" creationId="{A9A5D11B-7AA1-EB81-385D-D6FBB6766E52}"/>
          </ac:spMkLst>
        </pc:spChg>
        <pc:spChg chg="add mod">
          <ac:chgData name="Dekking, Anoek" userId="81ccd400-a337-4369-bcf7-8bed518c7d3f" providerId="ADAL" clId="{A02C5814-A612-4D08-8090-CA43FD02D6EC}" dt="2024-01-31T13:20:14.798" v="1608" actId="14100"/>
          <ac:spMkLst>
            <pc:docMk/>
            <pc:sldMk cId="670624197" sldId="289"/>
            <ac:spMk id="14" creationId="{8DBFAEAE-14DE-82F4-6FA2-76C3787FB77B}"/>
          </ac:spMkLst>
        </pc:spChg>
        <pc:spChg chg="add mod">
          <ac:chgData name="Dekking, Anoek" userId="81ccd400-a337-4369-bcf7-8bed518c7d3f" providerId="ADAL" clId="{A02C5814-A612-4D08-8090-CA43FD02D6EC}" dt="2024-01-31T13:18:02.601" v="1336" actId="20577"/>
          <ac:spMkLst>
            <pc:docMk/>
            <pc:sldMk cId="670624197" sldId="289"/>
            <ac:spMk id="15" creationId="{F1518453-C9DE-2F56-0421-2BC4D60118A4}"/>
          </ac:spMkLst>
        </pc:spChg>
        <pc:spChg chg="add mod">
          <ac:chgData name="Dekking, Anoek" userId="81ccd400-a337-4369-bcf7-8bed518c7d3f" providerId="ADAL" clId="{A02C5814-A612-4D08-8090-CA43FD02D6EC}" dt="2024-01-31T13:20:03.258" v="1603" actId="14100"/>
          <ac:spMkLst>
            <pc:docMk/>
            <pc:sldMk cId="670624197" sldId="289"/>
            <ac:spMk id="17" creationId="{ADDC6B21-6130-8265-51D6-7474264C2353}"/>
          </ac:spMkLst>
        </pc:spChg>
        <pc:spChg chg="add mod">
          <ac:chgData name="Dekking, Anoek" userId="81ccd400-a337-4369-bcf7-8bed518c7d3f" providerId="ADAL" clId="{A02C5814-A612-4D08-8090-CA43FD02D6EC}" dt="2024-01-31T13:19:58.546" v="1602" actId="1035"/>
          <ac:spMkLst>
            <pc:docMk/>
            <pc:sldMk cId="670624197" sldId="289"/>
            <ac:spMk id="18" creationId="{AF353B62-305F-84FC-4C48-401B0806ED18}"/>
          </ac:spMkLst>
        </pc:spChg>
        <pc:spChg chg="mod">
          <ac:chgData name="Dekking, Anoek" userId="81ccd400-a337-4369-bcf7-8bed518c7d3f" providerId="ADAL" clId="{A02C5814-A612-4D08-8090-CA43FD02D6EC}" dt="2024-01-31T13:10:13.842" v="747" actId="20577"/>
          <ac:spMkLst>
            <pc:docMk/>
            <pc:sldMk cId="670624197" sldId="289"/>
            <ac:spMk id="21" creationId="{B6C9C0DC-1C2E-4067-9C94-84A45E950BDD}"/>
          </ac:spMkLst>
        </pc:spChg>
        <pc:spChg chg="del mod">
          <ac:chgData name="Dekking, Anoek" userId="81ccd400-a337-4369-bcf7-8bed518c7d3f" providerId="ADAL" clId="{A02C5814-A612-4D08-8090-CA43FD02D6EC}" dt="2024-01-31T13:10:25.652" v="748" actId="478"/>
          <ac:spMkLst>
            <pc:docMk/>
            <pc:sldMk cId="670624197" sldId="289"/>
            <ac:spMk id="22" creationId="{9ECC296C-B0A1-425B-A13E-C407A19B87C2}"/>
          </ac:spMkLst>
        </pc:spChg>
        <pc:spChg chg="mod">
          <ac:chgData name="Dekking, Anoek" userId="81ccd400-a337-4369-bcf7-8bed518c7d3f" providerId="ADAL" clId="{A02C5814-A612-4D08-8090-CA43FD02D6EC}" dt="2024-01-31T13:10:09.544" v="745" actId="20577"/>
          <ac:spMkLst>
            <pc:docMk/>
            <pc:sldMk cId="670624197" sldId="289"/>
            <ac:spMk id="39" creationId="{6EE37D5A-0652-47E7-B6C9-C5F9D0A9CB38}"/>
          </ac:spMkLst>
        </pc:spChg>
        <pc:spChg chg="del">
          <ac:chgData name="Dekking, Anoek" userId="81ccd400-a337-4369-bcf7-8bed518c7d3f" providerId="ADAL" clId="{A02C5814-A612-4D08-8090-CA43FD02D6EC}" dt="2024-01-31T11:52:09.834" v="80" actId="478"/>
          <ac:spMkLst>
            <pc:docMk/>
            <pc:sldMk cId="670624197" sldId="289"/>
            <ac:spMk id="43" creationId="{C4E2FFF4-6EFD-4094-81EF-D1931B5BB2B3}"/>
          </ac:spMkLst>
        </pc:spChg>
        <pc:spChg chg="del">
          <ac:chgData name="Dekking, Anoek" userId="81ccd400-a337-4369-bcf7-8bed518c7d3f" providerId="ADAL" clId="{A02C5814-A612-4D08-8090-CA43FD02D6EC}" dt="2024-01-31T11:52:08.513" v="79" actId="478"/>
          <ac:spMkLst>
            <pc:docMk/>
            <pc:sldMk cId="670624197" sldId="289"/>
            <ac:spMk id="44" creationId="{7C251445-A7B0-4062-952F-5ECDFFDA852A}"/>
          </ac:spMkLst>
        </pc:spChg>
        <pc:spChg chg="del">
          <ac:chgData name="Dekking, Anoek" userId="81ccd400-a337-4369-bcf7-8bed518c7d3f" providerId="ADAL" clId="{A02C5814-A612-4D08-8090-CA43FD02D6EC}" dt="2024-01-31T11:53:18.466" v="142" actId="478"/>
          <ac:spMkLst>
            <pc:docMk/>
            <pc:sldMk cId="670624197" sldId="289"/>
            <ac:spMk id="51" creationId="{09542A1D-B207-493C-8C22-A83321DC892F}"/>
          </ac:spMkLst>
        </pc:spChg>
        <pc:spChg chg="del">
          <ac:chgData name="Dekking, Anoek" userId="81ccd400-a337-4369-bcf7-8bed518c7d3f" providerId="ADAL" clId="{A02C5814-A612-4D08-8090-CA43FD02D6EC}" dt="2024-01-31T11:53:23.917" v="144" actId="478"/>
          <ac:spMkLst>
            <pc:docMk/>
            <pc:sldMk cId="670624197" sldId="289"/>
            <ac:spMk id="52" creationId="{2CBC17C2-7D79-4864-959C-054BBBA1CEA7}"/>
          </ac:spMkLst>
        </pc:spChg>
        <pc:spChg chg="del">
          <ac:chgData name="Dekking, Anoek" userId="81ccd400-a337-4369-bcf7-8bed518c7d3f" providerId="ADAL" clId="{A02C5814-A612-4D08-8090-CA43FD02D6EC}" dt="2024-01-31T11:53:25.538" v="145" actId="478"/>
          <ac:spMkLst>
            <pc:docMk/>
            <pc:sldMk cId="670624197" sldId="289"/>
            <ac:spMk id="54" creationId="{DD0D6132-4036-4B19-B6D7-730B714FBDDA}"/>
          </ac:spMkLst>
        </pc:spChg>
        <pc:spChg chg="del">
          <ac:chgData name="Dekking, Anoek" userId="81ccd400-a337-4369-bcf7-8bed518c7d3f" providerId="ADAL" clId="{A02C5814-A612-4D08-8090-CA43FD02D6EC}" dt="2024-01-31T11:53:28.833" v="147" actId="478"/>
          <ac:spMkLst>
            <pc:docMk/>
            <pc:sldMk cId="670624197" sldId="289"/>
            <ac:spMk id="55" creationId="{F39139AC-4CF3-4F29-B424-99FF7950C5DF}"/>
          </ac:spMkLst>
        </pc:spChg>
        <pc:spChg chg="del mod">
          <ac:chgData name="Dekking, Anoek" userId="81ccd400-a337-4369-bcf7-8bed518c7d3f" providerId="ADAL" clId="{A02C5814-A612-4D08-8090-CA43FD02D6EC}" dt="2024-01-31T13:10:52.023" v="761" actId="478"/>
          <ac:spMkLst>
            <pc:docMk/>
            <pc:sldMk cId="670624197" sldId="289"/>
            <ac:spMk id="57" creationId="{BE4A39BA-575F-464B-9ED1-162D0AC4585A}"/>
          </ac:spMkLst>
        </pc:spChg>
        <pc:spChg chg="del mod">
          <ac:chgData name="Dekking, Anoek" userId="81ccd400-a337-4369-bcf7-8bed518c7d3f" providerId="ADAL" clId="{A02C5814-A612-4D08-8090-CA43FD02D6EC}" dt="2024-01-31T13:10:48.442" v="760" actId="478"/>
          <ac:spMkLst>
            <pc:docMk/>
            <pc:sldMk cId="670624197" sldId="289"/>
            <ac:spMk id="58" creationId="{C69CB0A0-0E18-4F11-B986-5540C42F4BE2}"/>
          </ac:spMkLst>
        </pc:spChg>
        <pc:spChg chg="del">
          <ac:chgData name="Dekking, Anoek" userId="81ccd400-a337-4369-bcf7-8bed518c7d3f" providerId="ADAL" clId="{A02C5814-A612-4D08-8090-CA43FD02D6EC}" dt="2024-01-31T11:53:31.610" v="149" actId="478"/>
          <ac:spMkLst>
            <pc:docMk/>
            <pc:sldMk cId="670624197" sldId="289"/>
            <ac:spMk id="59" creationId="{7A79BFC2-A253-4444-BEEB-9BBBA7CB86A1}"/>
          </ac:spMkLst>
        </pc:spChg>
        <pc:spChg chg="del">
          <ac:chgData name="Dekking, Anoek" userId="81ccd400-a337-4369-bcf7-8bed518c7d3f" providerId="ADAL" clId="{A02C5814-A612-4D08-8090-CA43FD02D6EC}" dt="2024-01-31T11:53:30.258" v="148" actId="478"/>
          <ac:spMkLst>
            <pc:docMk/>
            <pc:sldMk cId="670624197" sldId="289"/>
            <ac:spMk id="60" creationId="{98E944F6-5DB4-4D06-AAC4-1A6434660441}"/>
          </ac:spMkLst>
        </pc:spChg>
        <pc:spChg chg="del">
          <ac:chgData name="Dekking, Anoek" userId="81ccd400-a337-4369-bcf7-8bed518c7d3f" providerId="ADAL" clId="{A02C5814-A612-4D08-8090-CA43FD02D6EC}" dt="2024-01-31T11:58:55.890" v="571" actId="478"/>
          <ac:spMkLst>
            <pc:docMk/>
            <pc:sldMk cId="670624197" sldId="289"/>
            <ac:spMk id="61" creationId="{3190729C-C0A3-4D08-8233-E887C541B6EB}"/>
          </ac:spMkLst>
        </pc:spChg>
        <pc:spChg chg="del">
          <ac:chgData name="Dekking, Anoek" userId="81ccd400-a337-4369-bcf7-8bed518c7d3f" providerId="ADAL" clId="{A02C5814-A612-4D08-8090-CA43FD02D6EC}" dt="2024-01-31T11:58:53.497" v="570" actId="478"/>
          <ac:spMkLst>
            <pc:docMk/>
            <pc:sldMk cId="670624197" sldId="289"/>
            <ac:spMk id="62" creationId="{FA0CC5E9-225B-42D9-9806-63A630199F9E}"/>
          </ac:spMkLst>
        </pc:spChg>
        <pc:spChg chg="mod">
          <ac:chgData name="Dekking, Anoek" userId="81ccd400-a337-4369-bcf7-8bed518c7d3f" providerId="ADAL" clId="{A02C5814-A612-4D08-8090-CA43FD02D6EC}" dt="2024-01-31T13:29:05.836" v="1630" actId="20577"/>
          <ac:spMkLst>
            <pc:docMk/>
            <pc:sldMk cId="670624197" sldId="289"/>
            <ac:spMk id="63" creationId="{D16E0257-50C6-4F41-A9EF-6D37406F516A}"/>
          </ac:spMkLst>
        </pc:spChg>
        <pc:spChg chg="mod">
          <ac:chgData name="Dekking, Anoek" userId="81ccd400-a337-4369-bcf7-8bed518c7d3f" providerId="ADAL" clId="{A02C5814-A612-4D08-8090-CA43FD02D6EC}" dt="2024-01-31T11:50:48.501" v="39" actId="20577"/>
          <ac:spMkLst>
            <pc:docMk/>
            <pc:sldMk cId="670624197" sldId="289"/>
            <ac:spMk id="64" creationId="{3A5C7608-62D2-404D-9EB0-FBC436AF41B1}"/>
          </ac:spMkLst>
        </pc:spChg>
        <pc:spChg chg="mod">
          <ac:chgData name="Dekking, Anoek" userId="81ccd400-a337-4369-bcf7-8bed518c7d3f" providerId="ADAL" clId="{A02C5814-A612-4D08-8090-CA43FD02D6EC}" dt="2024-01-31T13:11:44.265" v="844" actId="20577"/>
          <ac:spMkLst>
            <pc:docMk/>
            <pc:sldMk cId="670624197" sldId="289"/>
            <ac:spMk id="65" creationId="{C4895F68-C349-415C-83AF-A2CAAFA238D7}"/>
          </ac:spMkLst>
        </pc:spChg>
        <pc:spChg chg="del mod">
          <ac:chgData name="Dekking, Anoek" userId="81ccd400-a337-4369-bcf7-8bed518c7d3f" providerId="ADAL" clId="{A02C5814-A612-4D08-8090-CA43FD02D6EC}" dt="2024-01-31T13:10:27.522" v="749" actId="478"/>
          <ac:spMkLst>
            <pc:docMk/>
            <pc:sldMk cId="670624197" sldId="289"/>
            <ac:spMk id="66" creationId="{64F685CC-A8F8-49A8-BF15-4066C0CC743A}"/>
          </ac:spMkLst>
        </pc:spChg>
        <pc:spChg chg="del mod">
          <ac:chgData name="Dekking, Anoek" userId="81ccd400-a337-4369-bcf7-8bed518c7d3f" providerId="ADAL" clId="{A02C5814-A612-4D08-8090-CA43FD02D6EC}" dt="2024-01-31T13:10:55.529" v="762" actId="478"/>
          <ac:spMkLst>
            <pc:docMk/>
            <pc:sldMk cId="670624197" sldId="289"/>
            <ac:spMk id="67" creationId="{B38423C5-6C73-4E06-B0F9-D1840A088E12}"/>
          </ac:spMkLst>
        </pc:spChg>
        <pc:spChg chg="del mod">
          <ac:chgData name="Dekking, Anoek" userId="81ccd400-a337-4369-bcf7-8bed518c7d3f" providerId="ADAL" clId="{A02C5814-A612-4D08-8090-CA43FD02D6EC}" dt="2024-01-31T13:10:32.188" v="751" actId="478"/>
          <ac:spMkLst>
            <pc:docMk/>
            <pc:sldMk cId="670624197" sldId="289"/>
            <ac:spMk id="75" creationId="{F30E021D-BB8F-4E00-8193-70A09DC63F9A}"/>
          </ac:spMkLst>
        </pc:spChg>
        <pc:spChg chg="del mod">
          <ac:chgData name="Dekking, Anoek" userId="81ccd400-a337-4369-bcf7-8bed518c7d3f" providerId="ADAL" clId="{A02C5814-A612-4D08-8090-CA43FD02D6EC}" dt="2024-01-31T13:10:30.830" v="750" actId="478"/>
          <ac:spMkLst>
            <pc:docMk/>
            <pc:sldMk cId="670624197" sldId="289"/>
            <ac:spMk id="76" creationId="{B6244962-2B67-434E-AC76-D757E9119AEB}"/>
          </ac:spMkLst>
        </pc:spChg>
        <pc:spChg chg="mod">
          <ac:chgData name="Dekking, Anoek" userId="81ccd400-a337-4369-bcf7-8bed518c7d3f" providerId="ADAL" clId="{A02C5814-A612-4D08-8090-CA43FD02D6EC}" dt="2024-01-31T13:20:26.372" v="1625" actId="20577"/>
          <ac:spMkLst>
            <pc:docMk/>
            <pc:sldMk cId="670624197" sldId="289"/>
            <ac:spMk id="78" creationId="{13C52C16-EA8A-4D34-B47C-22BEFEF4DEFC}"/>
          </ac:spMkLst>
        </pc:spChg>
        <pc:spChg chg="mod">
          <ac:chgData name="Dekking, Anoek" userId="81ccd400-a337-4369-bcf7-8bed518c7d3f" providerId="ADAL" clId="{A02C5814-A612-4D08-8090-CA43FD02D6EC}" dt="2024-01-31T13:19:55.621" v="1598" actId="1036"/>
          <ac:spMkLst>
            <pc:docMk/>
            <pc:sldMk cId="670624197" sldId="289"/>
            <ac:spMk id="79" creationId="{A5B17298-8495-4248-BE2D-CDF1A04ADCB5}"/>
          </ac:spMkLst>
        </pc:spChg>
        <pc:spChg chg="mod">
          <ac:chgData name="Dekking, Anoek" userId="81ccd400-a337-4369-bcf7-8bed518c7d3f" providerId="ADAL" clId="{A02C5814-A612-4D08-8090-CA43FD02D6EC}" dt="2024-01-31T13:18:33.368" v="1399" actId="20577"/>
          <ac:spMkLst>
            <pc:docMk/>
            <pc:sldMk cId="670624197" sldId="289"/>
            <ac:spMk id="81" creationId="{150835C2-F03A-4292-BA15-81A9463573D4}"/>
          </ac:spMkLst>
        </pc:spChg>
        <pc:spChg chg="mod">
          <ac:chgData name="Dekking, Anoek" userId="81ccd400-a337-4369-bcf7-8bed518c7d3f" providerId="ADAL" clId="{A02C5814-A612-4D08-8090-CA43FD02D6EC}" dt="2024-01-31T13:18:49.448" v="1444" actId="14100"/>
          <ac:spMkLst>
            <pc:docMk/>
            <pc:sldMk cId="670624197" sldId="289"/>
            <ac:spMk id="82" creationId="{6E0A3168-6FB3-4733-A246-E5794C75E00F}"/>
          </ac:spMkLst>
        </pc:spChg>
        <pc:spChg chg="del mod">
          <ac:chgData name="Dekking, Anoek" userId="81ccd400-a337-4369-bcf7-8bed518c7d3f" providerId="ADAL" clId="{A02C5814-A612-4D08-8090-CA43FD02D6EC}" dt="2024-01-31T13:10:39.027" v="755" actId="478"/>
          <ac:spMkLst>
            <pc:docMk/>
            <pc:sldMk cId="670624197" sldId="289"/>
            <ac:spMk id="83" creationId="{4F5BB0E8-EE97-433B-BB54-46F18400C3FE}"/>
          </ac:spMkLst>
        </pc:spChg>
        <pc:spChg chg="del mod">
          <ac:chgData name="Dekking, Anoek" userId="81ccd400-a337-4369-bcf7-8bed518c7d3f" providerId="ADAL" clId="{A02C5814-A612-4D08-8090-CA43FD02D6EC}" dt="2024-01-31T13:10:40.448" v="756" actId="478"/>
          <ac:spMkLst>
            <pc:docMk/>
            <pc:sldMk cId="670624197" sldId="289"/>
            <ac:spMk id="84" creationId="{84CFBC86-8583-4CB2-88A3-51ECE715857F}"/>
          </ac:spMkLst>
        </pc:spChg>
        <pc:spChg chg="del mod">
          <ac:chgData name="Dekking, Anoek" userId="81ccd400-a337-4369-bcf7-8bed518c7d3f" providerId="ADAL" clId="{A02C5814-A612-4D08-8090-CA43FD02D6EC}" dt="2024-01-31T13:10:37.307" v="754" actId="478"/>
          <ac:spMkLst>
            <pc:docMk/>
            <pc:sldMk cId="670624197" sldId="289"/>
            <ac:spMk id="91" creationId="{B55B8DE2-6D91-470C-B285-4BBA530FE3DF}"/>
          </ac:spMkLst>
        </pc:spChg>
        <pc:spChg chg="del mod">
          <ac:chgData name="Dekking, Anoek" userId="81ccd400-a337-4369-bcf7-8bed518c7d3f" providerId="ADAL" clId="{A02C5814-A612-4D08-8090-CA43FD02D6EC}" dt="2024-01-31T13:10:35.570" v="753" actId="478"/>
          <ac:spMkLst>
            <pc:docMk/>
            <pc:sldMk cId="670624197" sldId="289"/>
            <ac:spMk id="92" creationId="{6A6425F5-B1CE-4B69-9736-F9D7A3A5CD89}"/>
          </ac:spMkLst>
        </pc:spChg>
        <pc:spChg chg="del">
          <ac:chgData name="Dekking, Anoek" userId="81ccd400-a337-4369-bcf7-8bed518c7d3f" providerId="ADAL" clId="{A02C5814-A612-4D08-8090-CA43FD02D6EC}" dt="2024-01-31T11:52:02.394" v="75" actId="478"/>
          <ac:spMkLst>
            <pc:docMk/>
            <pc:sldMk cId="670624197" sldId="289"/>
            <ac:spMk id="95" creationId="{80FDB838-6543-4636-B6B2-108A116DAA12}"/>
          </ac:spMkLst>
        </pc:spChg>
        <pc:spChg chg="del">
          <ac:chgData name="Dekking, Anoek" userId="81ccd400-a337-4369-bcf7-8bed518c7d3f" providerId="ADAL" clId="{A02C5814-A612-4D08-8090-CA43FD02D6EC}" dt="2024-01-31T11:52:03.713" v="76" actId="478"/>
          <ac:spMkLst>
            <pc:docMk/>
            <pc:sldMk cId="670624197" sldId="289"/>
            <ac:spMk id="96" creationId="{4BD107C1-2C3F-47F7-A990-22BD5D739024}"/>
          </ac:spMkLst>
        </pc:spChg>
        <pc:spChg chg="del">
          <ac:chgData name="Dekking, Anoek" userId="81ccd400-a337-4369-bcf7-8bed518c7d3f" providerId="ADAL" clId="{A02C5814-A612-4D08-8090-CA43FD02D6EC}" dt="2024-01-31T11:52:23.123" v="81" actId="478"/>
          <ac:spMkLst>
            <pc:docMk/>
            <pc:sldMk cId="670624197" sldId="289"/>
            <ac:spMk id="97" creationId="{6A9548A9-AE21-4AC4-BD48-B2B9168ECF19}"/>
          </ac:spMkLst>
        </pc:spChg>
        <pc:spChg chg="del">
          <ac:chgData name="Dekking, Anoek" userId="81ccd400-a337-4369-bcf7-8bed518c7d3f" providerId="ADAL" clId="{A02C5814-A612-4D08-8090-CA43FD02D6EC}" dt="2024-01-31T11:52:24.522" v="82" actId="478"/>
          <ac:spMkLst>
            <pc:docMk/>
            <pc:sldMk cId="670624197" sldId="289"/>
            <ac:spMk id="98" creationId="{B6E9D421-EA20-460A-B1E6-B07F372FC2DD}"/>
          </ac:spMkLst>
        </pc:spChg>
        <pc:cxnChg chg="add mod">
          <ac:chgData name="Dekking, Anoek" userId="81ccd400-a337-4369-bcf7-8bed518c7d3f" providerId="ADAL" clId="{A02C5814-A612-4D08-8090-CA43FD02D6EC}" dt="2024-01-31T13:15:57.554" v="970" actId="1035"/>
          <ac:cxnSpMkLst>
            <pc:docMk/>
            <pc:sldMk cId="670624197" sldId="289"/>
            <ac:cxnSpMk id="7" creationId="{1153111C-0940-3074-D307-1085D39D369B}"/>
          </ac:cxnSpMkLst>
        </pc:cxnChg>
        <pc:cxnChg chg="add mod ord">
          <ac:chgData name="Dekking, Anoek" userId="81ccd400-a337-4369-bcf7-8bed518c7d3f" providerId="ADAL" clId="{A02C5814-A612-4D08-8090-CA43FD02D6EC}" dt="2024-01-31T13:38:04.658" v="1777" actId="167"/>
          <ac:cxnSpMkLst>
            <pc:docMk/>
            <pc:sldMk cId="670624197" sldId="289"/>
            <ac:cxnSpMk id="10" creationId="{11CAD096-CCBE-8FA3-9295-D7E9BC31897E}"/>
          </ac:cxnSpMkLst>
        </pc:cxnChg>
        <pc:cxnChg chg="add mod ord">
          <ac:chgData name="Dekking, Anoek" userId="81ccd400-a337-4369-bcf7-8bed518c7d3f" providerId="ADAL" clId="{A02C5814-A612-4D08-8090-CA43FD02D6EC}" dt="2024-01-31T13:38:08.772" v="1778" actId="167"/>
          <ac:cxnSpMkLst>
            <pc:docMk/>
            <pc:sldMk cId="670624197" sldId="289"/>
            <ac:cxnSpMk id="13" creationId="{6D630A67-1C71-1E33-62B6-678547AFBFAD}"/>
          </ac:cxnSpMkLst>
        </pc:cxnChg>
        <pc:cxnChg chg="add mod ord">
          <ac:chgData name="Dekking, Anoek" userId="81ccd400-a337-4369-bcf7-8bed518c7d3f" providerId="ADAL" clId="{A02C5814-A612-4D08-8090-CA43FD02D6EC}" dt="2024-01-31T13:38:11.902" v="1779" actId="167"/>
          <ac:cxnSpMkLst>
            <pc:docMk/>
            <pc:sldMk cId="670624197" sldId="289"/>
            <ac:cxnSpMk id="16" creationId="{0383ABA8-EC61-6808-D146-062BBB5AE410}"/>
          </ac:cxnSpMkLst>
        </pc:cxnChg>
        <pc:cxnChg chg="del">
          <ac:chgData name="Dekking, Anoek" userId="81ccd400-a337-4369-bcf7-8bed518c7d3f" providerId="ADAL" clId="{A02C5814-A612-4D08-8090-CA43FD02D6EC}" dt="2024-01-31T11:52:26.581" v="83" actId="478"/>
          <ac:cxnSpMkLst>
            <pc:docMk/>
            <pc:sldMk cId="670624197" sldId="289"/>
            <ac:cxnSpMk id="24" creationId="{EFCF6885-D20C-4F59-8F8E-5B629000290A}"/>
          </ac:cxnSpMkLst>
        </pc:cxnChg>
        <pc:cxnChg chg="del">
          <ac:chgData name="Dekking, Anoek" userId="81ccd400-a337-4369-bcf7-8bed518c7d3f" providerId="ADAL" clId="{A02C5814-A612-4D08-8090-CA43FD02D6EC}" dt="2024-01-31T11:53:20.722" v="143" actId="478"/>
          <ac:cxnSpMkLst>
            <pc:docMk/>
            <pc:sldMk cId="670624197" sldId="289"/>
            <ac:cxnSpMk id="41" creationId="{C107959B-7AE6-47DA-8B6B-9137F9CEBCD3}"/>
          </ac:cxnSpMkLst>
        </pc:cxnChg>
        <pc:cxnChg chg="del">
          <ac:chgData name="Dekking, Anoek" userId="81ccd400-a337-4369-bcf7-8bed518c7d3f" providerId="ADAL" clId="{A02C5814-A612-4D08-8090-CA43FD02D6EC}" dt="2024-01-31T11:52:06.994" v="78" actId="478"/>
          <ac:cxnSpMkLst>
            <pc:docMk/>
            <pc:sldMk cId="670624197" sldId="289"/>
            <ac:cxnSpMk id="45" creationId="{55429303-2C74-4973-84AE-AD8F372CE6FF}"/>
          </ac:cxnSpMkLst>
        </pc:cxnChg>
        <pc:cxnChg chg="del">
          <ac:chgData name="Dekking, Anoek" userId="81ccd400-a337-4369-bcf7-8bed518c7d3f" providerId="ADAL" clId="{A02C5814-A612-4D08-8090-CA43FD02D6EC}" dt="2024-01-31T11:53:16.993" v="141" actId="478"/>
          <ac:cxnSpMkLst>
            <pc:docMk/>
            <pc:sldMk cId="670624197" sldId="289"/>
            <ac:cxnSpMk id="53" creationId="{3D237031-90D5-477C-A3A6-A409EBE8E875}"/>
          </ac:cxnSpMkLst>
        </pc:cxnChg>
        <pc:cxnChg chg="del">
          <ac:chgData name="Dekking, Anoek" userId="81ccd400-a337-4369-bcf7-8bed518c7d3f" providerId="ADAL" clId="{A02C5814-A612-4D08-8090-CA43FD02D6EC}" dt="2024-01-31T11:53:27.460" v="146" actId="478"/>
          <ac:cxnSpMkLst>
            <pc:docMk/>
            <pc:sldMk cId="670624197" sldId="289"/>
            <ac:cxnSpMk id="56" creationId="{63DF6AE4-4831-4559-BE93-D9498BFCD7B2}"/>
          </ac:cxnSpMkLst>
        </pc:cxnChg>
        <pc:cxnChg chg="del">
          <ac:chgData name="Dekking, Anoek" userId="81ccd400-a337-4369-bcf7-8bed518c7d3f" providerId="ADAL" clId="{A02C5814-A612-4D08-8090-CA43FD02D6EC}" dt="2024-01-31T11:58:51.637" v="569" actId="478"/>
          <ac:cxnSpMkLst>
            <pc:docMk/>
            <pc:sldMk cId="670624197" sldId="289"/>
            <ac:cxnSpMk id="69" creationId="{67BA4670-70F1-4079-B320-C20B926E6121}"/>
          </ac:cxnSpMkLst>
        </pc:cxnChg>
        <pc:cxnChg chg="del mod">
          <ac:chgData name="Dekking, Anoek" userId="81ccd400-a337-4369-bcf7-8bed518c7d3f" providerId="ADAL" clId="{A02C5814-A612-4D08-8090-CA43FD02D6EC}" dt="2024-01-31T13:10:47.186" v="759" actId="478"/>
          <ac:cxnSpMkLst>
            <pc:docMk/>
            <pc:sldMk cId="670624197" sldId="289"/>
            <ac:cxnSpMk id="70" creationId="{E3CD7773-ACA2-42C1-A361-3F2895933CF0}"/>
          </ac:cxnSpMkLst>
        </pc:cxnChg>
        <pc:cxnChg chg="del">
          <ac:chgData name="Dekking, Anoek" userId="81ccd400-a337-4369-bcf7-8bed518c7d3f" providerId="ADAL" clId="{A02C5814-A612-4D08-8090-CA43FD02D6EC}" dt="2024-01-31T13:10:44.699" v="758" actId="478"/>
          <ac:cxnSpMkLst>
            <pc:docMk/>
            <pc:sldMk cId="670624197" sldId="289"/>
            <ac:cxnSpMk id="71" creationId="{19ACAC40-DADD-4245-B077-80B6D23E14A4}"/>
          </ac:cxnSpMkLst>
        </pc:cxnChg>
        <pc:cxnChg chg="del">
          <ac:chgData name="Dekking, Anoek" userId="81ccd400-a337-4369-bcf7-8bed518c7d3f" providerId="ADAL" clId="{A02C5814-A612-4D08-8090-CA43FD02D6EC}" dt="2024-01-31T13:10:42.539" v="757" actId="478"/>
          <ac:cxnSpMkLst>
            <pc:docMk/>
            <pc:sldMk cId="670624197" sldId="289"/>
            <ac:cxnSpMk id="72" creationId="{846A3650-EE6C-474A-A37D-FF7864BD31EE}"/>
          </ac:cxnSpMkLst>
        </pc:cxnChg>
        <pc:cxnChg chg="del mod">
          <ac:chgData name="Dekking, Anoek" userId="81ccd400-a337-4369-bcf7-8bed518c7d3f" providerId="ADAL" clId="{A02C5814-A612-4D08-8090-CA43FD02D6EC}" dt="2024-01-31T13:10:33.680" v="752" actId="478"/>
          <ac:cxnSpMkLst>
            <pc:docMk/>
            <pc:sldMk cId="670624197" sldId="289"/>
            <ac:cxnSpMk id="77" creationId="{E20297F8-0B91-4F33-80AC-7FDEFF25AE6A}"/>
          </ac:cxnSpMkLst>
        </pc:cxnChg>
        <pc:cxnChg chg="del">
          <ac:chgData name="Dekking, Anoek" userId="81ccd400-a337-4369-bcf7-8bed518c7d3f" providerId="ADAL" clId="{A02C5814-A612-4D08-8090-CA43FD02D6EC}" dt="2024-01-31T11:52:05.219" v="77" actId="478"/>
          <ac:cxnSpMkLst>
            <pc:docMk/>
            <pc:sldMk cId="670624197" sldId="289"/>
            <ac:cxnSpMk id="85" creationId="{117F05EE-D404-4F0D-ADF2-CE3CBACD0397}"/>
          </ac:cxnSpMkLst>
        </pc:cxnChg>
        <pc:cxnChg chg="del">
          <ac:chgData name="Dekking, Anoek" userId="81ccd400-a337-4369-bcf7-8bed518c7d3f" providerId="ADAL" clId="{A02C5814-A612-4D08-8090-CA43FD02D6EC}" dt="2024-01-31T11:52:28.301" v="84" actId="478"/>
          <ac:cxnSpMkLst>
            <pc:docMk/>
            <pc:sldMk cId="670624197" sldId="289"/>
            <ac:cxnSpMk id="99" creationId="{37C0027D-E6D5-4580-B14E-271BD041D49F}"/>
          </ac:cxnSpMkLst>
        </pc:cxnChg>
      </pc:sldChg>
      <pc:sldChg chg="addSp delSp modSp add mod ord modNotesTx">
        <pc:chgData name="Dekking, Anoek" userId="81ccd400-a337-4369-bcf7-8bed518c7d3f" providerId="ADAL" clId="{A02C5814-A612-4D08-8090-CA43FD02D6EC}" dt="2024-01-31T14:47:56.374" v="1781" actId="14100"/>
        <pc:sldMkLst>
          <pc:docMk/>
          <pc:sldMk cId="1469320738" sldId="290"/>
        </pc:sldMkLst>
        <pc:spChg chg="add del mod">
          <ac:chgData name="Dekking, Anoek" userId="81ccd400-a337-4369-bcf7-8bed518c7d3f" providerId="ADAL" clId="{A02C5814-A612-4D08-8090-CA43FD02D6EC}" dt="2024-01-31T13:36:00.306" v="1747" actId="478"/>
          <ac:spMkLst>
            <pc:docMk/>
            <pc:sldMk cId="1469320738" sldId="290"/>
            <ac:spMk id="4" creationId="{4377B5ED-256D-2D01-3681-5780A3D64B63}"/>
          </ac:spMkLst>
        </pc:spChg>
        <pc:spChg chg="add del mod">
          <ac:chgData name="Dekking, Anoek" userId="81ccd400-a337-4369-bcf7-8bed518c7d3f" providerId="ADAL" clId="{A02C5814-A612-4D08-8090-CA43FD02D6EC}" dt="2024-01-31T13:35:57.245" v="1745" actId="478"/>
          <ac:spMkLst>
            <pc:docMk/>
            <pc:sldMk cId="1469320738" sldId="290"/>
            <ac:spMk id="5" creationId="{7D229069-2CD9-3E33-A506-1CA300759153}"/>
          </ac:spMkLst>
        </pc:spChg>
        <pc:spChg chg="add mod">
          <ac:chgData name="Dekking, Anoek" userId="81ccd400-a337-4369-bcf7-8bed518c7d3f" providerId="ADAL" clId="{A02C5814-A612-4D08-8090-CA43FD02D6EC}" dt="2024-01-31T13:34:44.747" v="1725" actId="20577"/>
          <ac:spMkLst>
            <pc:docMk/>
            <pc:sldMk cId="1469320738" sldId="290"/>
            <ac:spMk id="7" creationId="{0FEFE1CE-0C21-DFB8-3089-CA3A293F5EC5}"/>
          </ac:spMkLst>
        </pc:spChg>
        <pc:spChg chg="add mod">
          <ac:chgData name="Dekking, Anoek" userId="81ccd400-a337-4369-bcf7-8bed518c7d3f" providerId="ADAL" clId="{A02C5814-A612-4D08-8090-CA43FD02D6EC}" dt="2024-01-31T13:35:40.514" v="1743" actId="1036"/>
          <ac:spMkLst>
            <pc:docMk/>
            <pc:sldMk cId="1469320738" sldId="290"/>
            <ac:spMk id="8" creationId="{EC90DF35-BA90-3C68-906C-AD35119BD854}"/>
          </ac:spMkLst>
        </pc:spChg>
        <pc:spChg chg="add mod">
          <ac:chgData name="Dekking, Anoek" userId="81ccd400-a337-4369-bcf7-8bed518c7d3f" providerId="ADAL" clId="{A02C5814-A612-4D08-8090-CA43FD02D6EC}" dt="2024-01-31T13:36:28.564" v="1760" actId="20577"/>
          <ac:spMkLst>
            <pc:docMk/>
            <pc:sldMk cId="1469320738" sldId="290"/>
            <ac:spMk id="9" creationId="{8A11D001-ED0F-71E0-1755-CB78213F7653}"/>
          </ac:spMkLst>
        </pc:spChg>
        <pc:spChg chg="mod">
          <ac:chgData name="Dekking, Anoek" userId="81ccd400-a337-4369-bcf7-8bed518c7d3f" providerId="ADAL" clId="{A02C5814-A612-4D08-8090-CA43FD02D6EC}" dt="2024-01-31T13:09:29.458" v="738" actId="14100"/>
          <ac:spMkLst>
            <pc:docMk/>
            <pc:sldMk cId="1469320738" sldId="290"/>
            <ac:spMk id="57" creationId="{BE4A39BA-575F-464B-9ED1-162D0AC4585A}"/>
          </ac:spMkLst>
        </pc:spChg>
        <pc:spChg chg="mod">
          <ac:chgData name="Dekking, Anoek" userId="81ccd400-a337-4369-bcf7-8bed518c7d3f" providerId="ADAL" clId="{A02C5814-A612-4D08-8090-CA43FD02D6EC}" dt="2024-01-31T14:47:56.374" v="1781" actId="14100"/>
          <ac:spMkLst>
            <pc:docMk/>
            <pc:sldMk cId="1469320738" sldId="290"/>
            <ac:spMk id="63" creationId="{D16E0257-50C6-4F41-A9EF-6D37406F516A}"/>
          </ac:spMkLst>
        </pc:spChg>
        <pc:spChg chg="del">
          <ac:chgData name="Dekking, Anoek" userId="81ccd400-a337-4369-bcf7-8bed518c7d3f" providerId="ADAL" clId="{A02C5814-A612-4D08-8090-CA43FD02D6EC}" dt="2024-01-31T13:08:37.759" v="725" actId="478"/>
          <ac:spMkLst>
            <pc:docMk/>
            <pc:sldMk cId="1469320738" sldId="290"/>
            <ac:spMk id="65" creationId="{C4895F68-C349-415C-83AF-A2CAAFA238D7}"/>
          </ac:spMkLst>
        </pc:spChg>
        <pc:spChg chg="mod">
          <ac:chgData name="Dekking, Anoek" userId="81ccd400-a337-4369-bcf7-8bed518c7d3f" providerId="ADAL" clId="{A02C5814-A612-4D08-8090-CA43FD02D6EC}" dt="2024-01-31T13:37:35.579" v="1773" actId="20577"/>
          <ac:spMkLst>
            <pc:docMk/>
            <pc:sldMk cId="1469320738" sldId="290"/>
            <ac:spMk id="67" creationId="{B38423C5-6C73-4E06-B0F9-D1840A088E12}"/>
          </ac:spMkLst>
        </pc:spChg>
        <pc:spChg chg="mod">
          <ac:chgData name="Dekking, Anoek" userId="81ccd400-a337-4369-bcf7-8bed518c7d3f" providerId="ADAL" clId="{A02C5814-A612-4D08-8090-CA43FD02D6EC}" dt="2024-01-31T13:35:29.324" v="1736" actId="14100"/>
          <ac:spMkLst>
            <pc:docMk/>
            <pc:sldMk cId="1469320738" sldId="290"/>
            <ac:spMk id="75" creationId="{F30E021D-BB8F-4E00-8193-70A09DC63F9A}"/>
          </ac:spMkLst>
        </pc:spChg>
        <pc:spChg chg="mod">
          <ac:chgData name="Dekking, Anoek" userId="81ccd400-a337-4369-bcf7-8bed518c7d3f" providerId="ADAL" clId="{A02C5814-A612-4D08-8090-CA43FD02D6EC}" dt="2024-01-31T13:35:18.004" v="1733" actId="14100"/>
          <ac:spMkLst>
            <pc:docMk/>
            <pc:sldMk cId="1469320738" sldId="290"/>
            <ac:spMk id="76" creationId="{B6244962-2B67-434E-AC76-D757E9119AEB}"/>
          </ac:spMkLst>
        </pc:spChg>
        <pc:spChg chg="mod">
          <ac:chgData name="Dekking, Anoek" userId="81ccd400-a337-4369-bcf7-8bed518c7d3f" providerId="ADAL" clId="{A02C5814-A612-4D08-8090-CA43FD02D6EC}" dt="2024-01-31T13:09:40.648" v="740" actId="14100"/>
          <ac:spMkLst>
            <pc:docMk/>
            <pc:sldMk cId="1469320738" sldId="290"/>
            <ac:spMk id="78" creationId="{13C52C16-EA8A-4D34-B47C-22BEFEF4DEFC}"/>
          </ac:spMkLst>
        </pc:spChg>
        <pc:spChg chg="mod">
          <ac:chgData name="Dekking, Anoek" userId="81ccd400-a337-4369-bcf7-8bed518c7d3f" providerId="ADAL" clId="{A02C5814-A612-4D08-8090-CA43FD02D6EC}" dt="2024-01-31T13:36:07.157" v="1749" actId="14100"/>
          <ac:spMkLst>
            <pc:docMk/>
            <pc:sldMk cId="1469320738" sldId="290"/>
            <ac:spMk id="82" creationId="{6E0A3168-6FB3-4733-A246-E5794C75E00F}"/>
          </ac:spMkLst>
        </pc:spChg>
        <pc:spChg chg="mod">
          <ac:chgData name="Dekking, Anoek" userId="81ccd400-a337-4369-bcf7-8bed518c7d3f" providerId="ADAL" clId="{A02C5814-A612-4D08-8090-CA43FD02D6EC}" dt="2024-01-31T13:38:29.684" v="1780" actId="14100"/>
          <ac:spMkLst>
            <pc:docMk/>
            <pc:sldMk cId="1469320738" sldId="290"/>
            <ac:spMk id="83" creationId="{4F5BB0E8-EE97-433B-BB54-46F18400C3FE}"/>
          </ac:spMkLst>
        </pc:spChg>
        <pc:spChg chg="mod">
          <ac:chgData name="Dekking, Anoek" userId="81ccd400-a337-4369-bcf7-8bed518c7d3f" providerId="ADAL" clId="{A02C5814-A612-4D08-8090-CA43FD02D6EC}" dt="2024-01-31T13:09:34.807" v="739" actId="14100"/>
          <ac:spMkLst>
            <pc:docMk/>
            <pc:sldMk cId="1469320738" sldId="290"/>
            <ac:spMk id="84" creationId="{84CFBC86-8583-4CB2-88A3-51ECE715857F}"/>
          </ac:spMkLst>
        </pc:spChg>
        <pc:spChg chg="mod">
          <ac:chgData name="Dekking, Anoek" userId="81ccd400-a337-4369-bcf7-8bed518c7d3f" providerId="ADAL" clId="{A02C5814-A612-4D08-8090-CA43FD02D6EC}" dt="2024-01-31T13:37:03.438" v="1761" actId="14100"/>
          <ac:spMkLst>
            <pc:docMk/>
            <pc:sldMk cId="1469320738" sldId="290"/>
            <ac:spMk id="91" creationId="{B55B8DE2-6D91-470C-B285-4BBA530FE3DF}"/>
          </ac:spMkLst>
        </pc:spChg>
        <pc:spChg chg="mod">
          <ac:chgData name="Dekking, Anoek" userId="81ccd400-a337-4369-bcf7-8bed518c7d3f" providerId="ADAL" clId="{A02C5814-A612-4D08-8090-CA43FD02D6EC}" dt="2024-01-31T13:34:34.430" v="1711" actId="14100"/>
          <ac:spMkLst>
            <pc:docMk/>
            <pc:sldMk cId="1469320738" sldId="290"/>
            <ac:spMk id="92" creationId="{6A6425F5-B1CE-4B69-9736-F9D7A3A5CD89}"/>
          </ac:spMkLst>
        </pc:spChg>
        <pc:cxnChg chg="add del mod">
          <ac:chgData name="Dekking, Anoek" userId="81ccd400-a337-4369-bcf7-8bed518c7d3f" providerId="ADAL" clId="{A02C5814-A612-4D08-8090-CA43FD02D6EC}" dt="2024-01-31T13:36:01.658" v="1748" actId="478"/>
          <ac:cxnSpMkLst>
            <pc:docMk/>
            <pc:sldMk cId="1469320738" sldId="290"/>
            <ac:cxnSpMk id="3" creationId="{126D454F-624E-D9B4-6EDC-2779B943A988}"/>
          </ac:cxnSpMkLst>
        </pc:cxnChg>
      </pc:sldChg>
    </pc:docChg>
  </pc:docChgLst>
  <pc:docChgLst>
    <pc:chgData name="Dekking, Anoek" userId="81ccd400-a337-4369-bcf7-8bed518c7d3f" providerId="ADAL" clId="{18342B72-6F0E-4614-A021-06B81420D3AE}"/>
    <pc:docChg chg="custSel addSld modSld">
      <pc:chgData name="Dekking, Anoek" userId="81ccd400-a337-4369-bcf7-8bed518c7d3f" providerId="ADAL" clId="{18342B72-6F0E-4614-A021-06B81420D3AE}" dt="2024-02-08T13:21:38.300" v="567" actId="20577"/>
      <pc:docMkLst>
        <pc:docMk/>
      </pc:docMkLst>
      <pc:sldChg chg="addSp delSp modSp add mod">
        <pc:chgData name="Dekking, Anoek" userId="81ccd400-a337-4369-bcf7-8bed518c7d3f" providerId="ADAL" clId="{18342B72-6F0E-4614-A021-06B81420D3AE}" dt="2024-02-08T13:21:38.300" v="567" actId="20577"/>
        <pc:sldMkLst>
          <pc:docMk/>
          <pc:sldMk cId="1410496719" sldId="291"/>
        </pc:sldMkLst>
        <pc:spChg chg="mod">
          <ac:chgData name="Dekking, Anoek" userId="81ccd400-a337-4369-bcf7-8bed518c7d3f" providerId="ADAL" clId="{18342B72-6F0E-4614-A021-06B81420D3AE}" dt="2024-02-08T13:21:22.898" v="563" actId="20577"/>
          <ac:spMkLst>
            <pc:docMk/>
            <pc:sldMk cId="1410496719" sldId="291"/>
            <ac:spMk id="2" creationId="{00000000-0000-0000-0000-000000000000}"/>
          </ac:spMkLst>
        </pc:spChg>
        <pc:spChg chg="mod">
          <ac:chgData name="Dekking, Anoek" userId="81ccd400-a337-4369-bcf7-8bed518c7d3f" providerId="ADAL" clId="{18342B72-6F0E-4614-A021-06B81420D3AE}" dt="2024-02-08T13:21:35.857" v="565" actId="20577"/>
          <ac:spMkLst>
            <pc:docMk/>
            <pc:sldMk cId="1410496719" sldId="291"/>
            <ac:spMk id="3" creationId="{00412152-106D-BC98-7F90-CA3109055E90}"/>
          </ac:spMkLst>
        </pc:spChg>
        <pc:spChg chg="mod">
          <ac:chgData name="Dekking, Anoek" userId="81ccd400-a337-4369-bcf7-8bed518c7d3f" providerId="ADAL" clId="{18342B72-6F0E-4614-A021-06B81420D3AE}" dt="2024-02-08T13:21:38.300" v="567" actId="20577"/>
          <ac:spMkLst>
            <pc:docMk/>
            <pc:sldMk cId="1410496719" sldId="291"/>
            <ac:spMk id="4" creationId="{3D718113-8201-C768-8865-372A07AE2720}"/>
          </ac:spMkLst>
        </pc:spChg>
        <pc:spChg chg="del">
          <ac:chgData name="Dekking, Anoek" userId="81ccd400-a337-4369-bcf7-8bed518c7d3f" providerId="ADAL" clId="{18342B72-6F0E-4614-A021-06B81420D3AE}" dt="2024-02-08T13:15:52.072" v="4" actId="478"/>
          <ac:spMkLst>
            <pc:docMk/>
            <pc:sldMk cId="1410496719" sldId="291"/>
            <ac:spMk id="5" creationId="{A507163C-9832-0FD8-73BE-6D2612CFE6E6}"/>
          </ac:spMkLst>
        </pc:spChg>
        <pc:spChg chg="mod">
          <ac:chgData name="Dekking, Anoek" userId="81ccd400-a337-4369-bcf7-8bed518c7d3f" providerId="ADAL" clId="{18342B72-6F0E-4614-A021-06B81420D3AE}" dt="2024-02-08T13:17:36.739" v="267" actId="1036"/>
          <ac:spMkLst>
            <pc:docMk/>
            <pc:sldMk cId="1410496719" sldId="291"/>
            <ac:spMk id="8" creationId="{16779D10-5319-7135-5E23-A61FAA97E5A2}"/>
          </ac:spMkLst>
        </pc:spChg>
        <pc:spChg chg="mod">
          <ac:chgData name="Dekking, Anoek" userId="81ccd400-a337-4369-bcf7-8bed518c7d3f" providerId="ADAL" clId="{18342B72-6F0E-4614-A021-06B81420D3AE}" dt="2024-02-08T13:17:36.739" v="267" actId="1036"/>
          <ac:spMkLst>
            <pc:docMk/>
            <pc:sldMk cId="1410496719" sldId="291"/>
            <ac:spMk id="9" creationId="{C09E36B9-A2EB-B3BF-6F9F-BFAABBD72B3C}"/>
          </ac:spMkLst>
        </pc:spChg>
        <pc:spChg chg="del">
          <ac:chgData name="Dekking, Anoek" userId="81ccd400-a337-4369-bcf7-8bed518c7d3f" providerId="ADAL" clId="{18342B72-6F0E-4614-A021-06B81420D3AE}" dt="2024-02-08T13:16:39.741" v="173" actId="478"/>
          <ac:spMkLst>
            <pc:docMk/>
            <pc:sldMk cId="1410496719" sldId="291"/>
            <ac:spMk id="11" creationId="{31B804AA-2909-36ED-445A-8B36231E500A}"/>
          </ac:spMkLst>
        </pc:spChg>
        <pc:spChg chg="del">
          <ac:chgData name="Dekking, Anoek" userId="81ccd400-a337-4369-bcf7-8bed518c7d3f" providerId="ADAL" clId="{18342B72-6F0E-4614-A021-06B81420D3AE}" dt="2024-02-08T13:16:39.129" v="172" actId="478"/>
          <ac:spMkLst>
            <pc:docMk/>
            <pc:sldMk cId="1410496719" sldId="291"/>
            <ac:spMk id="12" creationId="{A9A5D11B-7AA1-EB81-385D-D6FBB6766E52}"/>
          </ac:spMkLst>
        </pc:spChg>
        <pc:spChg chg="del">
          <ac:chgData name="Dekking, Anoek" userId="81ccd400-a337-4369-bcf7-8bed518c7d3f" providerId="ADAL" clId="{18342B72-6F0E-4614-A021-06B81420D3AE}" dt="2024-02-08T13:16:44.027" v="176" actId="478"/>
          <ac:spMkLst>
            <pc:docMk/>
            <pc:sldMk cId="1410496719" sldId="291"/>
            <ac:spMk id="14" creationId="{8DBFAEAE-14DE-82F4-6FA2-76C3787FB77B}"/>
          </ac:spMkLst>
        </pc:spChg>
        <pc:spChg chg="del">
          <ac:chgData name="Dekking, Anoek" userId="81ccd400-a337-4369-bcf7-8bed518c7d3f" providerId="ADAL" clId="{18342B72-6F0E-4614-A021-06B81420D3AE}" dt="2024-02-08T13:16:43.266" v="175" actId="478"/>
          <ac:spMkLst>
            <pc:docMk/>
            <pc:sldMk cId="1410496719" sldId="291"/>
            <ac:spMk id="15" creationId="{F1518453-C9DE-2F56-0421-2BC4D60118A4}"/>
          </ac:spMkLst>
        </pc:spChg>
        <pc:spChg chg="mod">
          <ac:chgData name="Dekking, Anoek" userId="81ccd400-a337-4369-bcf7-8bed518c7d3f" providerId="ADAL" clId="{18342B72-6F0E-4614-A021-06B81420D3AE}" dt="2024-02-08T13:17:04.856" v="224" actId="20577"/>
          <ac:spMkLst>
            <pc:docMk/>
            <pc:sldMk cId="1410496719" sldId="291"/>
            <ac:spMk id="17" creationId="{ADDC6B21-6130-8265-51D6-7474264C2353}"/>
          </ac:spMkLst>
        </pc:spChg>
        <pc:spChg chg="mod">
          <ac:chgData name="Dekking, Anoek" userId="81ccd400-a337-4369-bcf7-8bed518c7d3f" providerId="ADAL" clId="{18342B72-6F0E-4614-A021-06B81420D3AE}" dt="2024-02-08T13:16:55.756" v="183" actId="20577"/>
          <ac:spMkLst>
            <pc:docMk/>
            <pc:sldMk cId="1410496719" sldId="291"/>
            <ac:spMk id="18" creationId="{AF353B62-305F-84FC-4C48-401B0806ED18}"/>
          </ac:spMkLst>
        </pc:spChg>
        <pc:spChg chg="add mod">
          <ac:chgData name="Dekking, Anoek" userId="81ccd400-a337-4369-bcf7-8bed518c7d3f" providerId="ADAL" clId="{18342B72-6F0E-4614-A021-06B81420D3AE}" dt="2024-02-08T13:19:02.986" v="334" actId="20577"/>
          <ac:spMkLst>
            <pc:docMk/>
            <pc:sldMk cId="1410496719" sldId="291"/>
            <ac:spMk id="19" creationId="{D6E4FB51-5985-8C83-9C53-103212DF05AA}"/>
          </ac:spMkLst>
        </pc:spChg>
        <pc:spChg chg="mod">
          <ac:chgData name="Dekking, Anoek" userId="81ccd400-a337-4369-bcf7-8bed518c7d3f" providerId="ADAL" clId="{18342B72-6F0E-4614-A021-06B81420D3AE}" dt="2024-02-08T13:16:35.693" v="170" actId="20577"/>
          <ac:spMkLst>
            <pc:docMk/>
            <pc:sldMk cId="1410496719" sldId="291"/>
            <ac:spMk id="21" creationId="{B6C9C0DC-1C2E-4067-9C94-84A45E950BDD}"/>
          </ac:spMkLst>
        </pc:spChg>
        <pc:spChg chg="add mod">
          <ac:chgData name="Dekking, Anoek" userId="81ccd400-a337-4369-bcf7-8bed518c7d3f" providerId="ADAL" clId="{18342B72-6F0E-4614-A021-06B81420D3AE}" dt="2024-02-08T13:21:10.694" v="561" actId="20577"/>
          <ac:spMkLst>
            <pc:docMk/>
            <pc:sldMk cId="1410496719" sldId="291"/>
            <ac:spMk id="22" creationId="{C27DEAF1-DE6F-68F2-D53D-646CE2F57596}"/>
          </ac:spMkLst>
        </pc:spChg>
        <pc:spChg chg="add mod">
          <ac:chgData name="Dekking, Anoek" userId="81ccd400-a337-4369-bcf7-8bed518c7d3f" providerId="ADAL" clId="{18342B72-6F0E-4614-A021-06B81420D3AE}" dt="2024-02-08T13:20:38.815" v="495" actId="1035"/>
          <ac:spMkLst>
            <pc:docMk/>
            <pc:sldMk cId="1410496719" sldId="291"/>
            <ac:spMk id="23" creationId="{7C499614-4CB0-28BD-23E6-C62320BC1150}"/>
          </ac:spMkLst>
        </pc:spChg>
        <pc:spChg chg="add del mod">
          <ac:chgData name="Dekking, Anoek" userId="81ccd400-a337-4369-bcf7-8bed518c7d3f" providerId="ADAL" clId="{18342B72-6F0E-4614-A021-06B81420D3AE}" dt="2024-02-08T13:20:50.630" v="554" actId="478"/>
          <ac:spMkLst>
            <pc:docMk/>
            <pc:sldMk cId="1410496719" sldId="291"/>
            <ac:spMk id="25" creationId="{434C1732-E4DF-4F74-9CB7-B38DE94D5F47}"/>
          </ac:spMkLst>
        </pc:spChg>
        <pc:spChg chg="add del mod">
          <ac:chgData name="Dekking, Anoek" userId="81ccd400-a337-4369-bcf7-8bed518c7d3f" providerId="ADAL" clId="{18342B72-6F0E-4614-A021-06B81420D3AE}" dt="2024-02-08T13:20:50.630" v="554" actId="478"/>
          <ac:spMkLst>
            <pc:docMk/>
            <pc:sldMk cId="1410496719" sldId="291"/>
            <ac:spMk id="26" creationId="{6548CF15-D5DB-F977-F1E8-AF5EF92324EB}"/>
          </ac:spMkLst>
        </pc:spChg>
        <pc:spChg chg="mod">
          <ac:chgData name="Dekking, Anoek" userId="81ccd400-a337-4369-bcf7-8bed518c7d3f" providerId="ADAL" clId="{18342B72-6F0E-4614-A021-06B81420D3AE}" dt="2024-02-08T13:16:33.315" v="168" actId="20577"/>
          <ac:spMkLst>
            <pc:docMk/>
            <pc:sldMk cId="1410496719" sldId="291"/>
            <ac:spMk id="39" creationId="{6EE37D5A-0652-47E7-B6C9-C5F9D0A9CB38}"/>
          </ac:spMkLst>
        </pc:spChg>
        <pc:spChg chg="del">
          <ac:chgData name="Dekking, Anoek" userId="81ccd400-a337-4369-bcf7-8bed518c7d3f" providerId="ADAL" clId="{18342B72-6F0E-4614-A021-06B81420D3AE}" dt="2024-02-08T13:15:51.447" v="3" actId="478"/>
          <ac:spMkLst>
            <pc:docMk/>
            <pc:sldMk cId="1410496719" sldId="291"/>
            <ac:spMk id="63" creationId="{D16E0257-50C6-4F41-A9EF-6D37406F516A}"/>
          </ac:spMkLst>
        </pc:spChg>
        <pc:spChg chg="del">
          <ac:chgData name="Dekking, Anoek" userId="81ccd400-a337-4369-bcf7-8bed518c7d3f" providerId="ADAL" clId="{18342B72-6F0E-4614-A021-06B81420D3AE}" dt="2024-02-08T13:15:53.686" v="5" actId="478"/>
          <ac:spMkLst>
            <pc:docMk/>
            <pc:sldMk cId="1410496719" sldId="291"/>
            <ac:spMk id="65" creationId="{C4895F68-C349-415C-83AF-A2CAAFA238D7}"/>
          </ac:spMkLst>
        </pc:spChg>
        <pc:spChg chg="del">
          <ac:chgData name="Dekking, Anoek" userId="81ccd400-a337-4369-bcf7-8bed518c7d3f" providerId="ADAL" clId="{18342B72-6F0E-4614-A021-06B81420D3AE}" dt="2024-02-08T13:17:09.170" v="226" actId="478"/>
          <ac:spMkLst>
            <pc:docMk/>
            <pc:sldMk cId="1410496719" sldId="291"/>
            <ac:spMk id="78" creationId="{13C52C16-EA8A-4D34-B47C-22BEFEF4DEFC}"/>
          </ac:spMkLst>
        </pc:spChg>
        <pc:spChg chg="del">
          <ac:chgData name="Dekking, Anoek" userId="81ccd400-a337-4369-bcf7-8bed518c7d3f" providerId="ADAL" clId="{18342B72-6F0E-4614-A021-06B81420D3AE}" dt="2024-02-08T13:17:07.549" v="225" actId="478"/>
          <ac:spMkLst>
            <pc:docMk/>
            <pc:sldMk cId="1410496719" sldId="291"/>
            <ac:spMk id="79" creationId="{A5B17298-8495-4248-BE2D-CDF1A04ADCB5}"/>
          </ac:spMkLst>
        </pc:spChg>
        <pc:spChg chg="del">
          <ac:chgData name="Dekking, Anoek" userId="81ccd400-a337-4369-bcf7-8bed518c7d3f" providerId="ADAL" clId="{18342B72-6F0E-4614-A021-06B81420D3AE}" dt="2024-02-08T13:16:45.110" v="177" actId="478"/>
          <ac:spMkLst>
            <pc:docMk/>
            <pc:sldMk cId="1410496719" sldId="291"/>
            <ac:spMk id="81" creationId="{150835C2-F03A-4292-BA15-81A9463573D4}"/>
          </ac:spMkLst>
        </pc:spChg>
        <pc:spChg chg="del">
          <ac:chgData name="Dekking, Anoek" userId="81ccd400-a337-4369-bcf7-8bed518c7d3f" providerId="ADAL" clId="{18342B72-6F0E-4614-A021-06B81420D3AE}" dt="2024-02-08T13:16:45.695" v="178" actId="478"/>
          <ac:spMkLst>
            <pc:docMk/>
            <pc:sldMk cId="1410496719" sldId="291"/>
            <ac:spMk id="82" creationId="{6E0A3168-6FB3-4733-A246-E5794C75E00F}"/>
          </ac:spMkLst>
        </pc:spChg>
        <pc:cxnChg chg="mod">
          <ac:chgData name="Dekking, Anoek" userId="81ccd400-a337-4369-bcf7-8bed518c7d3f" providerId="ADAL" clId="{18342B72-6F0E-4614-A021-06B81420D3AE}" dt="2024-02-08T13:16:03.621" v="79" actId="1037"/>
          <ac:cxnSpMkLst>
            <pc:docMk/>
            <pc:sldMk cId="1410496719" sldId="291"/>
            <ac:cxnSpMk id="7" creationId="{1153111C-0940-3074-D307-1085D39D369B}"/>
          </ac:cxnSpMkLst>
        </pc:cxnChg>
        <pc:cxnChg chg="del">
          <ac:chgData name="Dekking, Anoek" userId="81ccd400-a337-4369-bcf7-8bed518c7d3f" providerId="ADAL" clId="{18342B72-6F0E-4614-A021-06B81420D3AE}" dt="2024-02-08T13:16:38.351" v="171" actId="478"/>
          <ac:cxnSpMkLst>
            <pc:docMk/>
            <pc:sldMk cId="1410496719" sldId="291"/>
            <ac:cxnSpMk id="10" creationId="{11CAD096-CCBE-8FA3-9295-D7E9BC31897E}"/>
          </ac:cxnSpMkLst>
        </pc:cxnChg>
        <pc:cxnChg chg="del">
          <ac:chgData name="Dekking, Anoek" userId="81ccd400-a337-4369-bcf7-8bed518c7d3f" providerId="ADAL" clId="{18342B72-6F0E-4614-A021-06B81420D3AE}" dt="2024-02-08T13:16:42.290" v="174" actId="478"/>
          <ac:cxnSpMkLst>
            <pc:docMk/>
            <pc:sldMk cId="1410496719" sldId="291"/>
            <ac:cxnSpMk id="13" creationId="{6D630A67-1C71-1E33-62B6-678547AFBFAD}"/>
          </ac:cxnSpMkLst>
        </pc:cxnChg>
        <pc:cxnChg chg="add mod">
          <ac:chgData name="Dekking, Anoek" userId="81ccd400-a337-4369-bcf7-8bed518c7d3f" providerId="ADAL" clId="{18342B72-6F0E-4614-A021-06B81420D3AE}" dt="2024-02-08T13:19:18.740" v="336" actId="1076"/>
          <ac:cxnSpMkLst>
            <pc:docMk/>
            <pc:sldMk cId="1410496719" sldId="291"/>
            <ac:cxnSpMk id="20" creationId="{C6F2743B-9C38-A8FC-AD82-C0E175E9F570}"/>
          </ac:cxnSpMkLst>
        </pc:cxnChg>
        <pc:cxnChg chg="add del mod">
          <ac:chgData name="Dekking, Anoek" userId="81ccd400-a337-4369-bcf7-8bed518c7d3f" providerId="ADAL" clId="{18342B72-6F0E-4614-A021-06B81420D3AE}" dt="2024-02-08T13:20:50.630" v="554" actId="478"/>
          <ac:cxnSpMkLst>
            <pc:docMk/>
            <pc:sldMk cId="1410496719" sldId="291"/>
            <ac:cxnSpMk id="24" creationId="{0F4E7DD1-70BB-05DB-BF4E-46BEF454C2CC}"/>
          </ac:cxnSpMkLst>
        </pc:cxnChg>
        <pc:cxnChg chg="del">
          <ac:chgData name="Dekking, Anoek" userId="81ccd400-a337-4369-bcf7-8bed518c7d3f" providerId="ADAL" clId="{18342B72-6F0E-4614-A021-06B81420D3AE}" dt="2024-02-08T13:16:47.101" v="179" actId="478"/>
          <ac:cxnSpMkLst>
            <pc:docMk/>
            <pc:sldMk cId="1410496719" sldId="291"/>
            <ac:cxnSpMk id="38" creationId="{1B66B5CA-E457-4031-A3F4-F0C8C6E0B1FD}"/>
          </ac:cxnSpMkLst>
        </pc:cxnChg>
        <pc:cxnChg chg="del">
          <ac:chgData name="Dekking, Anoek" userId="81ccd400-a337-4369-bcf7-8bed518c7d3f" providerId="ADAL" clId="{18342B72-6F0E-4614-A021-06B81420D3AE}" dt="2024-02-08T13:17:10.106" v="227" actId="478"/>
          <ac:cxnSpMkLst>
            <pc:docMk/>
            <pc:sldMk cId="1410496719" sldId="291"/>
            <ac:cxnSpMk id="80" creationId="{29DA577C-40EE-4716-852B-D27206148B4F}"/>
          </ac:cxnSpMkLst>
        </pc:cxnChg>
      </pc:sldChg>
    </pc:docChg>
  </pc:docChgLst>
  <pc:docChgLst>
    <pc:chgData name="Dekking, Anoek" userId="81ccd400-a337-4369-bcf7-8bed518c7d3f" providerId="ADAL" clId="{0CFB015F-8AA3-435F-9FB7-EF77ADAF3FC3}"/>
    <pc:docChg chg="undo custSel modSld">
      <pc:chgData name="Dekking, Anoek" userId="81ccd400-a337-4369-bcf7-8bed518c7d3f" providerId="ADAL" clId="{0CFB015F-8AA3-435F-9FB7-EF77ADAF3FC3}" dt="2025-03-27T09:25:53.658" v="49" actId="478"/>
      <pc:docMkLst>
        <pc:docMk/>
      </pc:docMkLst>
      <pc:sldChg chg="addSp delSp modSp mod">
        <pc:chgData name="Dekking, Anoek" userId="81ccd400-a337-4369-bcf7-8bed518c7d3f" providerId="ADAL" clId="{0CFB015F-8AA3-435F-9FB7-EF77ADAF3FC3}" dt="2025-03-27T09:25:53.658" v="49" actId="478"/>
        <pc:sldMkLst>
          <pc:docMk/>
          <pc:sldMk cId="670624197" sldId="289"/>
        </pc:sldMkLst>
        <pc:spChg chg="mod">
          <ac:chgData name="Dekking, Anoek" userId="81ccd400-a337-4369-bcf7-8bed518c7d3f" providerId="ADAL" clId="{0CFB015F-8AA3-435F-9FB7-EF77ADAF3FC3}" dt="2025-03-27T09:25:33.454" v="35" actId="20577"/>
          <ac:spMkLst>
            <pc:docMk/>
            <pc:sldMk cId="670624197" sldId="289"/>
            <ac:spMk id="2" creationId="{00000000-0000-0000-0000-000000000000}"/>
          </ac:spMkLst>
        </pc:spChg>
        <pc:spChg chg="del">
          <ac:chgData name="Dekking, Anoek" userId="81ccd400-a337-4369-bcf7-8bed518c7d3f" providerId="ADAL" clId="{0CFB015F-8AA3-435F-9FB7-EF77ADAF3FC3}" dt="2025-03-27T09:25:53.658" v="49" actId="478"/>
          <ac:spMkLst>
            <pc:docMk/>
            <pc:sldMk cId="670624197" sldId="289"/>
            <ac:spMk id="64" creationId="{3A5C7608-62D2-404D-9EB0-FBC436AF41B1}"/>
          </ac:spMkLst>
        </pc:spChg>
        <pc:cxnChg chg="add mod">
          <ac:chgData name="Dekking, Anoek" userId="81ccd400-a337-4369-bcf7-8bed518c7d3f" providerId="ADAL" clId="{0CFB015F-8AA3-435F-9FB7-EF77ADAF3FC3}" dt="2025-03-27T09:25:16.849" v="21" actId="1076"/>
          <ac:cxnSpMkLst>
            <pc:docMk/>
            <pc:sldMk cId="670624197" sldId="289"/>
            <ac:cxnSpMk id="7" creationId="{1B57CBE3-3ED1-E4BA-BAE8-C5905FFF1864}"/>
          </ac:cxnSpMkLst>
        </pc:cxnChg>
        <pc:cxnChg chg="add mod">
          <ac:chgData name="Dekking, Anoek" userId="81ccd400-a337-4369-bcf7-8bed518c7d3f" providerId="ADAL" clId="{0CFB015F-8AA3-435F-9FB7-EF77ADAF3FC3}" dt="2025-03-27T09:25:16.849" v="21" actId="1076"/>
          <ac:cxnSpMkLst>
            <pc:docMk/>
            <pc:sldMk cId="670624197" sldId="289"/>
            <ac:cxnSpMk id="8" creationId="{E5E32420-F4C8-20FE-0044-C69FB2DEE954}"/>
          </ac:cxnSpMkLst>
        </pc:cxnChg>
        <pc:cxnChg chg="add mod">
          <ac:chgData name="Dekking, Anoek" userId="81ccd400-a337-4369-bcf7-8bed518c7d3f" providerId="ADAL" clId="{0CFB015F-8AA3-435F-9FB7-EF77ADAF3FC3}" dt="2025-03-27T09:25:20.878" v="23" actId="1076"/>
          <ac:cxnSpMkLst>
            <pc:docMk/>
            <pc:sldMk cId="670624197" sldId="289"/>
            <ac:cxnSpMk id="9" creationId="{631D9608-2FB6-99DE-EF24-D40A3214902A}"/>
          </ac:cxnSpMkLst>
        </pc:cxnChg>
        <pc:cxnChg chg="add mod">
          <ac:chgData name="Dekking, Anoek" userId="81ccd400-a337-4369-bcf7-8bed518c7d3f" providerId="ADAL" clId="{0CFB015F-8AA3-435F-9FB7-EF77ADAF3FC3}" dt="2025-03-27T09:25:20.878" v="23" actId="1076"/>
          <ac:cxnSpMkLst>
            <pc:docMk/>
            <pc:sldMk cId="670624197" sldId="289"/>
            <ac:cxnSpMk id="13" creationId="{897FC064-FC67-16D4-7E5E-783F98D1FCAC}"/>
          </ac:cxnSpMkLst>
        </pc:cxnChg>
      </pc:sldChg>
      <pc:sldChg chg="addSp delSp modSp mod">
        <pc:chgData name="Dekking, Anoek" userId="81ccd400-a337-4369-bcf7-8bed518c7d3f" providerId="ADAL" clId="{0CFB015F-8AA3-435F-9FB7-EF77ADAF3FC3}" dt="2025-03-27T09:25:50.584" v="48" actId="478"/>
        <pc:sldMkLst>
          <pc:docMk/>
          <pc:sldMk cId="1469320738" sldId="290"/>
        </pc:sldMkLst>
        <pc:spChg chg="mod">
          <ac:chgData name="Dekking, Anoek" userId="81ccd400-a337-4369-bcf7-8bed518c7d3f" providerId="ADAL" clId="{0CFB015F-8AA3-435F-9FB7-EF77ADAF3FC3}" dt="2025-03-27T09:25:43.713" v="47" actId="20577"/>
          <ac:spMkLst>
            <pc:docMk/>
            <pc:sldMk cId="1469320738" sldId="290"/>
            <ac:spMk id="2" creationId="{00000000-0000-0000-0000-000000000000}"/>
          </ac:spMkLst>
        </pc:spChg>
        <pc:spChg chg="del">
          <ac:chgData name="Dekking, Anoek" userId="81ccd400-a337-4369-bcf7-8bed518c7d3f" providerId="ADAL" clId="{0CFB015F-8AA3-435F-9FB7-EF77ADAF3FC3}" dt="2025-03-27T09:25:50.584" v="48" actId="478"/>
          <ac:spMkLst>
            <pc:docMk/>
            <pc:sldMk cId="1469320738" sldId="290"/>
            <ac:spMk id="64" creationId="{3A5C7608-62D2-404D-9EB0-FBC436AF41B1}"/>
          </ac:spMkLst>
        </pc:spChg>
        <pc:cxnChg chg="add mod">
          <ac:chgData name="Dekking, Anoek" userId="81ccd400-a337-4369-bcf7-8bed518c7d3f" providerId="ADAL" clId="{0CFB015F-8AA3-435F-9FB7-EF77ADAF3FC3}" dt="2025-03-27T09:24:27.742" v="5" actId="13822"/>
          <ac:cxnSpMkLst>
            <pc:docMk/>
            <pc:sldMk cId="1469320738" sldId="290"/>
            <ac:cxnSpMk id="14" creationId="{E8FCEE9C-42D6-6D56-232F-D2B6BBE5591D}"/>
          </ac:cxnSpMkLst>
        </pc:cxnChg>
        <pc:cxnChg chg="add mod">
          <ac:chgData name="Dekking, Anoek" userId="81ccd400-a337-4369-bcf7-8bed518c7d3f" providerId="ADAL" clId="{0CFB015F-8AA3-435F-9FB7-EF77ADAF3FC3}" dt="2025-03-27T09:24:27.742" v="5" actId="13822"/>
          <ac:cxnSpMkLst>
            <pc:docMk/>
            <pc:sldMk cId="1469320738" sldId="290"/>
            <ac:cxnSpMk id="15" creationId="{FBCB2085-E484-C941-8111-85B395E7A586}"/>
          </ac:cxnSpMkLst>
        </pc:cxnChg>
        <pc:cxnChg chg="add mod">
          <ac:chgData name="Dekking, Anoek" userId="81ccd400-a337-4369-bcf7-8bed518c7d3f" providerId="ADAL" clId="{0CFB015F-8AA3-435F-9FB7-EF77ADAF3FC3}" dt="2025-03-27T09:24:38.206" v="7" actId="1076"/>
          <ac:cxnSpMkLst>
            <pc:docMk/>
            <pc:sldMk cId="1469320738" sldId="290"/>
            <ac:cxnSpMk id="18" creationId="{8A8C730F-1222-8CE1-D21F-94D2EEE19485}"/>
          </ac:cxnSpMkLst>
        </pc:cxnChg>
        <pc:cxnChg chg="add mod">
          <ac:chgData name="Dekking, Anoek" userId="81ccd400-a337-4369-bcf7-8bed518c7d3f" providerId="ADAL" clId="{0CFB015F-8AA3-435F-9FB7-EF77ADAF3FC3}" dt="2025-03-27T09:24:38.206" v="7" actId="1076"/>
          <ac:cxnSpMkLst>
            <pc:docMk/>
            <pc:sldMk cId="1469320738" sldId="290"/>
            <ac:cxnSpMk id="19" creationId="{DD342C13-C52E-9763-1DE7-25F4CC3BA1D2}"/>
          </ac:cxnSpMkLst>
        </pc:cxnChg>
        <pc:cxnChg chg="add mod">
          <ac:chgData name="Dekking, Anoek" userId="81ccd400-a337-4369-bcf7-8bed518c7d3f" providerId="ADAL" clId="{0CFB015F-8AA3-435F-9FB7-EF77ADAF3FC3}" dt="2025-03-27T09:24:45.364" v="9" actId="1076"/>
          <ac:cxnSpMkLst>
            <pc:docMk/>
            <pc:sldMk cId="1469320738" sldId="290"/>
            <ac:cxnSpMk id="20" creationId="{8B6D75C8-BBF4-E001-F38C-633EED9BEB61}"/>
          </ac:cxnSpMkLst>
        </pc:cxnChg>
        <pc:cxnChg chg="add mod">
          <ac:chgData name="Dekking, Anoek" userId="81ccd400-a337-4369-bcf7-8bed518c7d3f" providerId="ADAL" clId="{0CFB015F-8AA3-435F-9FB7-EF77ADAF3FC3}" dt="2025-03-27T09:24:45.364" v="9" actId="1076"/>
          <ac:cxnSpMkLst>
            <pc:docMk/>
            <pc:sldMk cId="1469320738" sldId="290"/>
            <ac:cxnSpMk id="23" creationId="{EB07020D-BD2B-0EC9-9AED-6338CE4A13AC}"/>
          </ac:cxnSpMkLst>
        </pc:cxnChg>
        <pc:cxnChg chg="add mod">
          <ac:chgData name="Dekking, Anoek" userId="81ccd400-a337-4369-bcf7-8bed518c7d3f" providerId="ADAL" clId="{0CFB015F-8AA3-435F-9FB7-EF77ADAF3FC3}" dt="2025-03-27T09:24:49.225" v="11" actId="1076"/>
          <ac:cxnSpMkLst>
            <pc:docMk/>
            <pc:sldMk cId="1469320738" sldId="290"/>
            <ac:cxnSpMk id="24" creationId="{874C9EB6-5A79-37E4-A761-233E9A5F184D}"/>
          </ac:cxnSpMkLst>
        </pc:cxnChg>
        <pc:cxnChg chg="add mod">
          <ac:chgData name="Dekking, Anoek" userId="81ccd400-a337-4369-bcf7-8bed518c7d3f" providerId="ADAL" clId="{0CFB015F-8AA3-435F-9FB7-EF77ADAF3FC3}" dt="2025-03-27T09:24:49.225" v="11" actId="1076"/>
          <ac:cxnSpMkLst>
            <pc:docMk/>
            <pc:sldMk cId="1469320738" sldId="290"/>
            <ac:cxnSpMk id="25" creationId="{71DD4573-E461-F2E9-E9CD-9277A6C88944}"/>
          </ac:cxnSpMkLst>
        </pc:cxnChg>
        <pc:cxnChg chg="add mod">
          <ac:chgData name="Dekking, Anoek" userId="81ccd400-a337-4369-bcf7-8bed518c7d3f" providerId="ADAL" clId="{0CFB015F-8AA3-435F-9FB7-EF77ADAF3FC3}" dt="2025-03-27T09:24:53.570" v="13" actId="1076"/>
          <ac:cxnSpMkLst>
            <pc:docMk/>
            <pc:sldMk cId="1469320738" sldId="290"/>
            <ac:cxnSpMk id="26" creationId="{66214161-B143-83AE-FFCC-F35F4CB30168}"/>
          </ac:cxnSpMkLst>
        </pc:cxnChg>
        <pc:cxnChg chg="add mod">
          <ac:chgData name="Dekking, Anoek" userId="81ccd400-a337-4369-bcf7-8bed518c7d3f" providerId="ADAL" clId="{0CFB015F-8AA3-435F-9FB7-EF77ADAF3FC3}" dt="2025-03-27T09:24:53.570" v="13" actId="1076"/>
          <ac:cxnSpMkLst>
            <pc:docMk/>
            <pc:sldMk cId="1469320738" sldId="290"/>
            <ac:cxnSpMk id="27" creationId="{2E16CB91-833B-140D-53AD-F40E5E5781BE}"/>
          </ac:cxnSpMkLst>
        </pc:cxnChg>
        <pc:cxnChg chg="add mod">
          <ac:chgData name="Dekking, Anoek" userId="81ccd400-a337-4369-bcf7-8bed518c7d3f" providerId="ADAL" clId="{0CFB015F-8AA3-435F-9FB7-EF77ADAF3FC3}" dt="2025-03-27T09:25:09.664" v="19" actId="1076"/>
          <ac:cxnSpMkLst>
            <pc:docMk/>
            <pc:sldMk cId="1469320738" sldId="290"/>
            <ac:cxnSpMk id="28" creationId="{6299088D-59C8-587B-8E83-39857E2DEF98}"/>
          </ac:cxnSpMkLst>
        </pc:cxnChg>
        <pc:cxnChg chg="add mod">
          <ac:chgData name="Dekking, Anoek" userId="81ccd400-a337-4369-bcf7-8bed518c7d3f" providerId="ADAL" clId="{0CFB015F-8AA3-435F-9FB7-EF77ADAF3FC3}" dt="2025-03-27T09:25:09.664" v="19" actId="1076"/>
          <ac:cxnSpMkLst>
            <pc:docMk/>
            <pc:sldMk cId="1469320738" sldId="290"/>
            <ac:cxnSpMk id="29" creationId="{57496F62-14B6-0213-3850-AD3826E6E449}"/>
          </ac:cxnSpMkLst>
        </pc:cxnChg>
        <pc:cxnChg chg="add mod">
          <ac:chgData name="Dekking, Anoek" userId="81ccd400-a337-4369-bcf7-8bed518c7d3f" providerId="ADAL" clId="{0CFB015F-8AA3-435F-9FB7-EF77ADAF3FC3}" dt="2025-03-27T09:24:59.956" v="16" actId="1076"/>
          <ac:cxnSpMkLst>
            <pc:docMk/>
            <pc:sldMk cId="1469320738" sldId="290"/>
            <ac:cxnSpMk id="30" creationId="{9910ADBF-C8DF-E6B5-F06C-4EC03CC34B47}"/>
          </ac:cxnSpMkLst>
        </pc:cxnChg>
        <pc:cxnChg chg="add mod">
          <ac:chgData name="Dekking, Anoek" userId="81ccd400-a337-4369-bcf7-8bed518c7d3f" providerId="ADAL" clId="{0CFB015F-8AA3-435F-9FB7-EF77ADAF3FC3}" dt="2025-03-27T09:24:59.956" v="16" actId="1076"/>
          <ac:cxnSpMkLst>
            <pc:docMk/>
            <pc:sldMk cId="1469320738" sldId="290"/>
            <ac:cxnSpMk id="31" creationId="{A6DD88B2-51BF-842F-FED4-4F166F85FDA5}"/>
          </ac:cxnSpMkLst>
        </pc:cxnChg>
      </pc:sldChg>
    </pc:docChg>
  </pc:docChgLst>
  <pc:docChgLst>
    <pc:chgData name="Dekking, Anoek" userId="S::a.dekking@hollandrijnland.nl::81ccd400-a337-4369-bcf7-8bed518c7d3f" providerId="AD" clId="Web-{B2AFFC80-DF1D-4317-936B-D65DBD7E63A1}"/>
    <pc:docChg chg="modSld">
      <pc:chgData name="Dekking, Anoek" userId="S::a.dekking@hollandrijnland.nl::81ccd400-a337-4369-bcf7-8bed518c7d3f" providerId="AD" clId="Web-{B2AFFC80-DF1D-4317-936B-D65DBD7E63A1}" dt="2024-08-22T07:46:18.792" v="0" actId="14100"/>
      <pc:docMkLst>
        <pc:docMk/>
      </pc:docMkLst>
      <pc:sldChg chg="modSp">
        <pc:chgData name="Dekking, Anoek" userId="S::a.dekking@hollandrijnland.nl::81ccd400-a337-4369-bcf7-8bed518c7d3f" providerId="AD" clId="Web-{B2AFFC80-DF1D-4317-936B-D65DBD7E63A1}" dt="2024-08-22T07:46:18.792" v="0" actId="14100"/>
        <pc:sldMkLst>
          <pc:docMk/>
          <pc:sldMk cId="670624197" sldId="289"/>
        </pc:sldMkLst>
        <pc:spChg chg="mod">
          <ac:chgData name="Dekking, Anoek" userId="S::a.dekking@hollandrijnland.nl::81ccd400-a337-4369-bcf7-8bed518c7d3f" providerId="AD" clId="Web-{B2AFFC80-DF1D-4317-936B-D65DBD7E63A1}" dt="2024-08-22T07:46:18.792" v="0" actId="14100"/>
          <ac:spMkLst>
            <pc:docMk/>
            <pc:sldMk cId="670624197" sldId="289"/>
            <ac:spMk id="17" creationId="{ADDC6B21-6130-8265-51D6-7474264C2353}"/>
          </ac:spMkLst>
        </pc:spChg>
      </pc:sldChg>
    </pc:docChg>
  </pc:docChgLst>
  <pc:docChgLst>
    <pc:chgData name="Snijders, Rose" userId="03c06a73-aa3f-46e5-aa52-ebc0a3c3e680" providerId="ADAL" clId="{238B54D0-1D81-40AC-BC84-595528525F28}"/>
    <pc:docChg chg="custSel modSld">
      <pc:chgData name="Snijders, Rose" userId="03c06a73-aa3f-46e5-aa52-ebc0a3c3e680" providerId="ADAL" clId="{238B54D0-1D81-40AC-BC84-595528525F28}" dt="2025-07-02T12:52:40.989" v="13" actId="1076"/>
      <pc:docMkLst>
        <pc:docMk/>
      </pc:docMkLst>
      <pc:sldChg chg="addSp delSp modSp mod">
        <pc:chgData name="Snijders, Rose" userId="03c06a73-aa3f-46e5-aa52-ebc0a3c3e680" providerId="ADAL" clId="{238B54D0-1D81-40AC-BC84-595528525F28}" dt="2025-07-02T12:52:40.989" v="13" actId="1076"/>
        <pc:sldMkLst>
          <pc:docMk/>
          <pc:sldMk cId="670624197" sldId="289"/>
        </pc:sldMkLst>
        <pc:cxnChg chg="add del mod">
          <ac:chgData name="Snijders, Rose" userId="03c06a73-aa3f-46e5-aa52-ebc0a3c3e680" providerId="ADAL" clId="{238B54D0-1D81-40AC-BC84-595528525F28}" dt="2025-07-02T12:52:29.540" v="11" actId="478"/>
          <ac:cxnSpMkLst>
            <pc:docMk/>
            <pc:sldMk cId="670624197" sldId="289"/>
            <ac:cxnSpMk id="14" creationId="{07C1C3F7-7FA5-BFA7-7974-783D931F5949}"/>
          </ac:cxnSpMkLst>
        </pc:cxnChg>
        <pc:cxnChg chg="add del mod">
          <ac:chgData name="Snijders, Rose" userId="03c06a73-aa3f-46e5-aa52-ebc0a3c3e680" providerId="ADAL" clId="{238B54D0-1D81-40AC-BC84-595528525F28}" dt="2025-07-02T12:52:28.333" v="10" actId="478"/>
          <ac:cxnSpMkLst>
            <pc:docMk/>
            <pc:sldMk cId="670624197" sldId="289"/>
            <ac:cxnSpMk id="15" creationId="{7BD87D3D-2C72-D938-CC92-B2FA4019F883}"/>
          </ac:cxnSpMkLst>
        </pc:cxnChg>
        <pc:cxnChg chg="add mod">
          <ac:chgData name="Snijders, Rose" userId="03c06a73-aa3f-46e5-aa52-ebc0a3c3e680" providerId="ADAL" clId="{238B54D0-1D81-40AC-BC84-595528525F28}" dt="2025-07-02T12:52:26.457" v="9" actId="1076"/>
          <ac:cxnSpMkLst>
            <pc:docMk/>
            <pc:sldMk cId="670624197" sldId="289"/>
            <ac:cxnSpMk id="31" creationId="{C99FBF5B-9186-4C48-EEEF-A7300ACEAC9B}"/>
          </ac:cxnSpMkLst>
        </pc:cxnChg>
        <pc:cxnChg chg="add mod">
          <ac:chgData name="Snijders, Rose" userId="03c06a73-aa3f-46e5-aa52-ebc0a3c3e680" providerId="ADAL" clId="{238B54D0-1D81-40AC-BC84-595528525F28}" dt="2025-07-02T12:52:26.457" v="9" actId="1076"/>
          <ac:cxnSpMkLst>
            <pc:docMk/>
            <pc:sldMk cId="670624197" sldId="289"/>
            <ac:cxnSpMk id="32" creationId="{C25BAF22-42D8-B1B9-C302-31599C461815}"/>
          </ac:cxnSpMkLst>
        </pc:cxnChg>
        <pc:cxnChg chg="add mod">
          <ac:chgData name="Snijders, Rose" userId="03c06a73-aa3f-46e5-aa52-ebc0a3c3e680" providerId="ADAL" clId="{238B54D0-1D81-40AC-BC84-595528525F28}" dt="2025-07-02T12:52:40.989" v="13" actId="1076"/>
          <ac:cxnSpMkLst>
            <pc:docMk/>
            <pc:sldMk cId="670624197" sldId="289"/>
            <ac:cxnSpMk id="35" creationId="{C6A59075-1CD0-1A99-590D-7A9BAE5D854A}"/>
          </ac:cxnSpMkLst>
        </pc:cxnChg>
        <pc:cxnChg chg="add mod">
          <ac:chgData name="Snijders, Rose" userId="03c06a73-aa3f-46e5-aa52-ebc0a3c3e680" providerId="ADAL" clId="{238B54D0-1D81-40AC-BC84-595528525F28}" dt="2025-07-02T12:52:40.989" v="13" actId="1076"/>
          <ac:cxnSpMkLst>
            <pc:docMk/>
            <pc:sldMk cId="670624197" sldId="289"/>
            <ac:cxnSpMk id="36" creationId="{FBF5BEBA-B027-CF79-35BC-36FF9E7D9FF8}"/>
          </ac:cxnSpMkLst>
        </pc:cxnChg>
      </pc:sldChg>
    </pc:docChg>
  </pc:docChgLst>
  <pc:docChgLst>
    <pc:chgData name="Dekking, Anoek" userId="81ccd400-a337-4369-bcf7-8bed518c7d3f" providerId="ADAL" clId="{ECD168C8-3502-43A3-9A0B-290C038E1E17}"/>
    <pc:docChg chg="custSel modSld">
      <pc:chgData name="Dekking, Anoek" userId="81ccd400-a337-4369-bcf7-8bed518c7d3f" providerId="ADAL" clId="{ECD168C8-3502-43A3-9A0B-290C038E1E17}" dt="2024-04-17T07:52:50.565" v="597" actId="20577"/>
      <pc:docMkLst>
        <pc:docMk/>
      </pc:docMkLst>
      <pc:sldChg chg="addSp delSp modSp mod">
        <pc:chgData name="Dekking, Anoek" userId="81ccd400-a337-4369-bcf7-8bed518c7d3f" providerId="ADAL" clId="{ECD168C8-3502-43A3-9A0B-290C038E1E17}" dt="2024-04-17T07:52:50.565" v="597" actId="20577"/>
        <pc:sldMkLst>
          <pc:docMk/>
          <pc:sldMk cId="1469320738" sldId="290"/>
        </pc:sldMkLst>
        <pc:spChg chg="add mod">
          <ac:chgData name="Dekking, Anoek" userId="81ccd400-a337-4369-bcf7-8bed518c7d3f" providerId="ADAL" clId="{ECD168C8-3502-43A3-9A0B-290C038E1E17}" dt="2024-03-08T12:59:47.909" v="233" actId="1037"/>
          <ac:spMkLst>
            <pc:docMk/>
            <pc:sldMk cId="1469320738" sldId="290"/>
            <ac:spMk id="4" creationId="{864BF830-1A6A-3535-8E07-F14D0ACD99E8}"/>
          </ac:spMkLst>
        </pc:spChg>
        <pc:spChg chg="add mod">
          <ac:chgData name="Dekking, Anoek" userId="81ccd400-a337-4369-bcf7-8bed518c7d3f" providerId="ADAL" clId="{ECD168C8-3502-43A3-9A0B-290C038E1E17}" dt="2024-03-08T12:59:47.909" v="233" actId="1037"/>
          <ac:spMkLst>
            <pc:docMk/>
            <pc:sldMk cId="1469320738" sldId="290"/>
            <ac:spMk id="5" creationId="{DA737AF8-278B-F8C2-3D4C-24AFB0197EC2}"/>
          </ac:spMkLst>
        </pc:spChg>
        <pc:spChg chg="mod">
          <ac:chgData name="Dekking, Anoek" userId="81ccd400-a337-4369-bcf7-8bed518c7d3f" providerId="ADAL" clId="{ECD168C8-3502-43A3-9A0B-290C038E1E17}" dt="2024-03-08T13:01:10.136" v="338" actId="1036"/>
          <ac:spMkLst>
            <pc:docMk/>
            <pc:sldMk cId="1469320738" sldId="290"/>
            <ac:spMk id="8" creationId="{EC90DF35-BA90-3C68-906C-AD35119BD854}"/>
          </ac:spMkLst>
        </pc:spChg>
        <pc:spChg chg="add mod">
          <ac:chgData name="Dekking, Anoek" userId="81ccd400-a337-4369-bcf7-8bed518c7d3f" providerId="ADAL" clId="{ECD168C8-3502-43A3-9A0B-290C038E1E17}" dt="2024-04-17T07:52:06.062" v="563" actId="1038"/>
          <ac:spMkLst>
            <pc:docMk/>
            <pc:sldMk cId="1469320738" sldId="290"/>
            <ac:spMk id="12" creationId="{EFB0BE45-6A05-9474-946E-04AB896F5AF3}"/>
          </ac:spMkLst>
        </pc:spChg>
        <pc:spChg chg="add mod">
          <ac:chgData name="Dekking, Anoek" userId="81ccd400-a337-4369-bcf7-8bed518c7d3f" providerId="ADAL" clId="{ECD168C8-3502-43A3-9A0B-290C038E1E17}" dt="2024-04-17T07:52:06.062" v="563" actId="1038"/>
          <ac:spMkLst>
            <pc:docMk/>
            <pc:sldMk cId="1469320738" sldId="290"/>
            <ac:spMk id="13" creationId="{38F9ABB2-4F69-A007-4906-E75DD2B0ADBB}"/>
          </ac:spMkLst>
        </pc:spChg>
        <pc:spChg chg="mod">
          <ac:chgData name="Dekking, Anoek" userId="81ccd400-a337-4369-bcf7-8bed518c7d3f" providerId="ADAL" clId="{ECD168C8-3502-43A3-9A0B-290C038E1E17}" dt="2024-04-08T12:50:25.055" v="393" actId="20577"/>
          <ac:spMkLst>
            <pc:docMk/>
            <pc:sldMk cId="1469320738" sldId="290"/>
            <ac:spMk id="67" creationId="{B38423C5-6C73-4E06-B0F9-D1840A088E12}"/>
          </ac:spMkLst>
        </pc:spChg>
        <pc:spChg chg="mod">
          <ac:chgData name="Dekking, Anoek" userId="81ccd400-a337-4369-bcf7-8bed518c7d3f" providerId="ADAL" clId="{ECD168C8-3502-43A3-9A0B-290C038E1E17}" dt="2024-04-08T12:52:15.876" v="418" actId="20577"/>
          <ac:spMkLst>
            <pc:docMk/>
            <pc:sldMk cId="1469320738" sldId="290"/>
            <ac:spMk id="75" creationId="{F30E021D-BB8F-4E00-8193-70A09DC63F9A}"/>
          </ac:spMkLst>
        </pc:spChg>
        <pc:spChg chg="mod">
          <ac:chgData name="Dekking, Anoek" userId="81ccd400-a337-4369-bcf7-8bed518c7d3f" providerId="ADAL" clId="{ECD168C8-3502-43A3-9A0B-290C038E1E17}" dt="2024-04-17T07:52:50.565" v="597" actId="20577"/>
          <ac:spMkLst>
            <pc:docMk/>
            <pc:sldMk cId="1469320738" sldId="290"/>
            <ac:spMk id="78" creationId="{13C52C16-EA8A-4D34-B47C-22BEFEF4DEFC}"/>
          </ac:spMkLst>
        </pc:spChg>
        <pc:spChg chg="mod">
          <ac:chgData name="Dekking, Anoek" userId="81ccd400-a337-4369-bcf7-8bed518c7d3f" providerId="ADAL" clId="{ECD168C8-3502-43A3-9A0B-290C038E1E17}" dt="2024-04-09T11:57:24.336" v="478" actId="14100"/>
          <ac:spMkLst>
            <pc:docMk/>
            <pc:sldMk cId="1469320738" sldId="290"/>
            <ac:spMk id="79" creationId="{A5B17298-8495-4248-BE2D-CDF1A04ADCB5}"/>
          </ac:spMkLst>
        </pc:spChg>
        <pc:spChg chg="mod">
          <ac:chgData name="Dekking, Anoek" userId="81ccd400-a337-4369-bcf7-8bed518c7d3f" providerId="ADAL" clId="{ECD168C8-3502-43A3-9A0B-290C038E1E17}" dt="2024-04-17T07:51:23.812" v="516" actId="20577"/>
          <ac:spMkLst>
            <pc:docMk/>
            <pc:sldMk cId="1469320738" sldId="290"/>
            <ac:spMk id="82" creationId="{6E0A3168-6FB3-4733-A246-E5794C75E00F}"/>
          </ac:spMkLst>
        </pc:spChg>
        <pc:cxnChg chg="add mod ord">
          <ac:chgData name="Dekking, Anoek" userId="81ccd400-a337-4369-bcf7-8bed518c7d3f" providerId="ADAL" clId="{ECD168C8-3502-43A3-9A0B-290C038E1E17}" dt="2024-03-08T13:00:59.498" v="335" actId="167"/>
          <ac:cxnSpMkLst>
            <pc:docMk/>
            <pc:sldMk cId="1469320738" sldId="290"/>
            <ac:cxnSpMk id="3" creationId="{9874B541-C212-EDB6-FC3A-9F1D4B7AFE8F}"/>
          </ac:cxnSpMkLst>
        </pc:cxnChg>
        <pc:cxnChg chg="add mod ord">
          <ac:chgData name="Dekking, Anoek" userId="81ccd400-a337-4369-bcf7-8bed518c7d3f" providerId="ADAL" clId="{ECD168C8-3502-43A3-9A0B-290C038E1E17}" dt="2024-04-17T07:52:27.778" v="568" actId="167"/>
          <ac:cxnSpMkLst>
            <pc:docMk/>
            <pc:sldMk cId="1469320738" sldId="290"/>
            <ac:cxnSpMk id="10" creationId="{1CB2204D-E2FD-AE0B-72CF-0E6EE66948C3}"/>
          </ac:cxnSpMkLst>
        </pc:cxnChg>
        <pc:cxnChg chg="add del mod ord">
          <ac:chgData name="Dekking, Anoek" userId="81ccd400-a337-4369-bcf7-8bed518c7d3f" providerId="ADAL" clId="{ECD168C8-3502-43A3-9A0B-290C038E1E17}" dt="2024-04-17T07:51:33.889" v="517" actId="478"/>
          <ac:cxnSpMkLst>
            <pc:docMk/>
            <pc:sldMk cId="1469320738" sldId="290"/>
            <ac:cxnSpMk id="11" creationId="{076AA78F-294F-97B1-B0BC-EDE732567E85}"/>
          </ac:cxnSpMkLst>
        </pc:cxnChg>
      </pc:sldChg>
    </pc:docChg>
  </pc:docChgLst>
  <pc:docChgLst>
    <pc:chgData name="Dekking, Anoek" userId="81ccd400-a337-4369-bcf7-8bed518c7d3f" providerId="ADAL" clId="{15916A2F-3B36-42F4-880F-6514970CB65C}"/>
    <pc:docChg chg="modSld">
      <pc:chgData name="Dekking, Anoek" userId="81ccd400-a337-4369-bcf7-8bed518c7d3f" providerId="ADAL" clId="{15916A2F-3B36-42F4-880F-6514970CB65C}" dt="2024-06-12T09:08:36.560" v="109" actId="1076"/>
      <pc:docMkLst>
        <pc:docMk/>
      </pc:docMkLst>
      <pc:sldChg chg="addSp modSp mod">
        <pc:chgData name="Dekking, Anoek" userId="81ccd400-a337-4369-bcf7-8bed518c7d3f" providerId="ADAL" clId="{15916A2F-3B36-42F4-880F-6514970CB65C}" dt="2024-06-12T09:08:36.560" v="109" actId="1076"/>
        <pc:sldMkLst>
          <pc:docMk/>
          <pc:sldMk cId="1469320738" sldId="290"/>
        </pc:sldMkLst>
        <pc:spChg chg="add mod">
          <ac:chgData name="Dekking, Anoek" userId="81ccd400-a337-4369-bcf7-8bed518c7d3f" providerId="ADAL" clId="{15916A2F-3B36-42F4-880F-6514970CB65C}" dt="2024-05-30T15:53:21.214" v="108" actId="20577"/>
          <ac:spMkLst>
            <pc:docMk/>
            <pc:sldMk cId="1469320738" sldId="290"/>
            <ac:spMk id="11" creationId="{BE934B34-C783-CA10-AF54-D3B3F250E028}"/>
          </ac:spMkLst>
        </pc:spChg>
        <pc:spChg chg="add mod">
          <ac:chgData name="Dekking, Anoek" userId="81ccd400-a337-4369-bcf7-8bed518c7d3f" providerId="ADAL" clId="{15916A2F-3B36-42F4-880F-6514970CB65C}" dt="2024-06-12T09:08:36.560" v="109" actId="1076"/>
          <ac:spMkLst>
            <pc:docMk/>
            <pc:sldMk cId="1469320738" sldId="290"/>
            <ac:spMk id="14" creationId="{6EC31C91-BA73-5086-A41A-6FD7FE2D4F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18971" y="2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6CC6E-1C3E-43F4-B3F0-5E065E478CA3}" type="datetimeFigureOut">
              <a:rPr lang="nl-NL" smtClean="0"/>
              <a:t>2-7-2025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18971" y="9377318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05FA1-500C-4D77-80FB-52632CF415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65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005FA1-500C-4D77-80FB-52632CF4153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4287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005FA1-500C-4D77-80FB-52632CF4153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5580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005FA1-500C-4D77-80FB-52632CF4153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2261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6"/>
          <p:cNvSpPr>
            <a:spLocks noGrp="1"/>
          </p:cNvSpPr>
          <p:nvPr>
            <p:ph type="pic" sz="quarter" idx="15"/>
          </p:nvPr>
        </p:nvSpPr>
        <p:spPr>
          <a:xfrm>
            <a:off x="0" y="2364025"/>
            <a:ext cx="1996593" cy="2114212"/>
          </a:xfrm>
          <a:solidFill>
            <a:schemeClr val="accent5"/>
          </a:solidFill>
        </p:spPr>
        <p:txBody>
          <a:bodyPr anchor="ctr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0" y="194092"/>
            <a:ext cx="1996593" cy="2105042"/>
          </a:xfrm>
          <a:solidFill>
            <a:schemeClr val="accent5"/>
          </a:solidFill>
        </p:spPr>
        <p:txBody>
          <a:bodyPr anchor="ctr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202755" y="2456736"/>
            <a:ext cx="6586675" cy="2114212"/>
          </a:xfrm>
        </p:spPr>
        <p:txBody>
          <a:bodyPr anchor="b"/>
          <a:lstStyle>
            <a:lvl1pPr algn="l">
              <a:lnSpc>
                <a:spcPct val="110000"/>
              </a:lnSpc>
              <a:defRPr sz="3600">
                <a:solidFill>
                  <a:srgbClr val="353435"/>
                </a:solidFill>
              </a:defRPr>
            </a:lvl1pPr>
          </a:lstStyle>
          <a:p>
            <a:r>
              <a:rPr lang="en-US"/>
              <a:t>Test </a:t>
            </a:r>
            <a:r>
              <a:rPr lang="en-US" err="1"/>
              <a:t>kopregel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202755" y="4741399"/>
            <a:ext cx="6592285" cy="923269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Test </a:t>
            </a:r>
            <a:r>
              <a:rPr lang="en-US" err="1"/>
              <a:t>subkop</a:t>
            </a:r>
            <a:endParaRPr lang="nl-NL"/>
          </a:p>
        </p:txBody>
      </p:sp>
      <p:pic>
        <p:nvPicPr>
          <p:cNvPr id="12" name="Picture 11" descr="curve-afgesned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45" y="5188527"/>
            <a:ext cx="1461655" cy="1669473"/>
          </a:xfrm>
          <a:prstGeom prst="rect">
            <a:avLst/>
          </a:prstGeom>
        </p:spPr>
      </p:pic>
      <p:pic>
        <p:nvPicPr>
          <p:cNvPr id="15" name="Picture 14" descr="logo-volledig-hollandrijnland-pp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38" y="166277"/>
            <a:ext cx="1717734" cy="1465366"/>
          </a:xfrm>
          <a:prstGeom prst="rect">
            <a:avLst/>
          </a:prstGeom>
        </p:spPr>
      </p:pic>
      <p:sp>
        <p:nvSpPr>
          <p:cNvPr id="19" name="Tijdelijke aanduiding voor afbeelding 6"/>
          <p:cNvSpPr>
            <a:spLocks noGrp="1"/>
          </p:cNvSpPr>
          <p:nvPr>
            <p:ph type="pic" sz="quarter" idx="16"/>
          </p:nvPr>
        </p:nvSpPr>
        <p:spPr>
          <a:xfrm>
            <a:off x="0" y="4546708"/>
            <a:ext cx="1996593" cy="2114212"/>
          </a:xfrm>
          <a:solidFill>
            <a:schemeClr val="accent5"/>
          </a:solidFill>
        </p:spPr>
        <p:txBody>
          <a:bodyPr anchor="ctr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97072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9937" y="166873"/>
            <a:ext cx="7049012" cy="1056859"/>
          </a:xfrm>
        </p:spPr>
        <p:txBody>
          <a:bodyPr anchor="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449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9937" y="167484"/>
            <a:ext cx="7049012" cy="1056248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9936" y="1329026"/>
            <a:ext cx="3484861" cy="4557867"/>
          </a:xfrm>
        </p:spPr>
        <p:txBody>
          <a:bodyPr vert="horz" lIns="36000" tIns="36000" rIns="36000" bIns="36000" rtlCol="0">
            <a:noAutofit/>
          </a:bodyPr>
          <a:lstStyle>
            <a:lvl1pPr>
              <a:defRPr lang="nl-NL" smtClean="0"/>
            </a:lvl1pPr>
            <a:lvl2pPr>
              <a:defRPr lang="nl-NL" smtClean="0"/>
            </a:lvl2pPr>
            <a:lvl3pPr>
              <a:defRPr lang="nl-NL" smtClean="0"/>
            </a:lvl3pPr>
            <a:lvl4pPr>
              <a:defRPr lang="nl-NL" smtClean="0"/>
            </a:lvl4pPr>
            <a:lvl5pPr>
              <a:defRPr lang="nl-NL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024087" y="1329026"/>
            <a:ext cx="3484861" cy="4557867"/>
          </a:xfrm>
        </p:spPr>
        <p:txBody>
          <a:bodyPr vert="horz" lIns="36000" tIns="36000" rIns="36000" bIns="36000" rtlCol="0">
            <a:noAutofit/>
          </a:bodyPr>
          <a:lstStyle>
            <a:lvl1pPr>
              <a:defRPr lang="nl-NL" smtClean="0"/>
            </a:lvl1pPr>
            <a:lvl2pPr>
              <a:defRPr lang="nl-NL" smtClean="0"/>
            </a:lvl2pPr>
            <a:lvl3pPr>
              <a:defRPr lang="nl-NL" smtClean="0"/>
            </a:lvl3pPr>
            <a:lvl4pPr>
              <a:defRPr lang="nl-NL" smtClean="0"/>
            </a:lvl4pPr>
            <a:lvl5pPr>
              <a:defRPr lang="nl-NL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88724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9937" y="166873"/>
            <a:ext cx="7049012" cy="105685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94825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0" y="1329026"/>
            <a:ext cx="9144000" cy="4465162"/>
          </a:xfrm>
          <a:solidFill>
            <a:schemeClr val="accent5"/>
          </a:solidFill>
        </p:spPr>
        <p:txBody>
          <a:bodyPr anchor="ctr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8" name="Picture 7" descr="curve-afgesned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45" y="5188527"/>
            <a:ext cx="1461655" cy="166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44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fot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6"/>
          <p:cNvSpPr>
            <a:spLocks noGrp="1"/>
          </p:cNvSpPr>
          <p:nvPr>
            <p:ph type="pic" sz="quarter" idx="15"/>
          </p:nvPr>
        </p:nvSpPr>
        <p:spPr>
          <a:xfrm>
            <a:off x="4610438" y="1329026"/>
            <a:ext cx="4536000" cy="4465162"/>
          </a:xfrm>
          <a:solidFill>
            <a:schemeClr val="accent5"/>
          </a:solidFill>
        </p:spPr>
        <p:txBody>
          <a:bodyPr anchor="ctr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afbeelding 6"/>
          <p:cNvSpPr>
            <a:spLocks noGrp="1"/>
          </p:cNvSpPr>
          <p:nvPr>
            <p:ph type="pic" sz="quarter" idx="13"/>
          </p:nvPr>
        </p:nvSpPr>
        <p:spPr>
          <a:xfrm>
            <a:off x="0" y="1329026"/>
            <a:ext cx="4536000" cy="4465162"/>
          </a:xfrm>
          <a:solidFill>
            <a:schemeClr val="accent5"/>
          </a:solidFill>
        </p:spPr>
        <p:txBody>
          <a:bodyPr anchor="ctr" anchorCtr="0"/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8" name="Picture 7" descr="curve-afgesned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45" y="5188527"/>
            <a:ext cx="1461655" cy="166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nd of tus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-hollandrijnland-RGB-bi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848" y="1035823"/>
            <a:ext cx="4062535" cy="3349220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2095090" y="5208380"/>
            <a:ext cx="4885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err="1">
                <a:solidFill>
                  <a:schemeClr val="tx2"/>
                </a:solidFill>
              </a:rPr>
              <a:t>www.hollandrijnland.nl</a:t>
            </a:r>
            <a:endParaRPr lang="en-US" sz="180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44974" y="6233048"/>
            <a:ext cx="8213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tx2"/>
                </a:solidFill>
              </a:rPr>
              <a:t>Holland </a:t>
            </a:r>
            <a:r>
              <a:rPr lang="en-US" sz="1000" err="1">
                <a:solidFill>
                  <a:schemeClr val="tx2"/>
                </a:solidFill>
              </a:rPr>
              <a:t>Rijnland</a:t>
            </a:r>
            <a:r>
              <a:rPr lang="en-US" sz="1000">
                <a:solidFill>
                  <a:schemeClr val="tx2"/>
                </a:solidFill>
              </a:rPr>
              <a:t> is het </a:t>
            </a:r>
            <a:r>
              <a:rPr lang="en-US" sz="1000" err="1">
                <a:solidFill>
                  <a:schemeClr val="tx2"/>
                </a:solidFill>
              </a:rPr>
              <a:t>samenwerkingsorgaan</a:t>
            </a:r>
            <a:r>
              <a:rPr lang="en-US" sz="1000">
                <a:solidFill>
                  <a:schemeClr val="tx2"/>
                </a:solidFill>
              </a:rPr>
              <a:t> van Alphen </a:t>
            </a:r>
            <a:r>
              <a:rPr lang="en-US" sz="1000" err="1">
                <a:solidFill>
                  <a:schemeClr val="tx2"/>
                </a:solidFill>
              </a:rPr>
              <a:t>aan</a:t>
            </a:r>
            <a:r>
              <a:rPr lang="en-US" sz="1000">
                <a:solidFill>
                  <a:schemeClr val="tx2"/>
                </a:solidFill>
              </a:rPr>
              <a:t> den Rijn, </a:t>
            </a:r>
            <a:r>
              <a:rPr lang="en-US" sz="1000" err="1">
                <a:solidFill>
                  <a:schemeClr val="tx2"/>
                </a:solidFill>
              </a:rPr>
              <a:t>Hillegom</a:t>
            </a:r>
            <a:r>
              <a:rPr lang="en-US" sz="1000">
                <a:solidFill>
                  <a:schemeClr val="tx2"/>
                </a:solidFill>
              </a:rPr>
              <a:t>, </a:t>
            </a:r>
            <a:r>
              <a:rPr lang="en-US" sz="1000" err="1">
                <a:solidFill>
                  <a:schemeClr val="tx2"/>
                </a:solidFill>
              </a:rPr>
              <a:t>Kaag</a:t>
            </a:r>
            <a:r>
              <a:rPr lang="en-US" sz="1000">
                <a:solidFill>
                  <a:schemeClr val="tx2"/>
                </a:solidFill>
              </a:rPr>
              <a:t> en </a:t>
            </a:r>
            <a:r>
              <a:rPr lang="en-US" sz="1000" err="1">
                <a:solidFill>
                  <a:schemeClr val="tx2"/>
                </a:solidFill>
              </a:rPr>
              <a:t>Braassem</a:t>
            </a:r>
            <a:r>
              <a:rPr lang="en-US" sz="1000">
                <a:solidFill>
                  <a:schemeClr val="tx2"/>
                </a:solidFill>
              </a:rPr>
              <a:t>,</a:t>
            </a:r>
            <a:r>
              <a:rPr lang="en-US" sz="1000" baseline="0">
                <a:solidFill>
                  <a:schemeClr val="tx2"/>
                </a:solidFill>
              </a:rPr>
              <a:t> </a:t>
            </a:r>
            <a:r>
              <a:rPr lang="en-US" sz="1000" baseline="0" err="1">
                <a:solidFill>
                  <a:schemeClr val="tx2"/>
                </a:solidFill>
              </a:rPr>
              <a:t>Katwijk</a:t>
            </a:r>
            <a:r>
              <a:rPr lang="en-US" sz="1000" baseline="0">
                <a:solidFill>
                  <a:schemeClr val="tx2"/>
                </a:solidFill>
              </a:rPr>
              <a:t>, Leiden, </a:t>
            </a:r>
            <a:r>
              <a:rPr lang="en-US" sz="1000" baseline="0" err="1">
                <a:solidFill>
                  <a:schemeClr val="tx2"/>
                </a:solidFill>
              </a:rPr>
              <a:t>Leiderdorp</a:t>
            </a:r>
            <a:r>
              <a:rPr lang="en-US" sz="1000" baseline="0">
                <a:solidFill>
                  <a:schemeClr val="tx2"/>
                </a:solidFill>
              </a:rPr>
              <a:t>, </a:t>
            </a:r>
            <a:r>
              <a:rPr lang="en-US" sz="1000" baseline="0" err="1">
                <a:solidFill>
                  <a:schemeClr val="tx2"/>
                </a:solidFill>
              </a:rPr>
              <a:t>Lisse</a:t>
            </a:r>
            <a:r>
              <a:rPr lang="en-US" sz="1000" baseline="0">
                <a:solidFill>
                  <a:schemeClr val="tx2"/>
                </a:solidFill>
              </a:rPr>
              <a:t>, </a:t>
            </a:r>
            <a:r>
              <a:rPr lang="en-US" sz="1000" baseline="0" err="1">
                <a:solidFill>
                  <a:schemeClr val="tx2"/>
                </a:solidFill>
              </a:rPr>
              <a:t>Nieuwkoop</a:t>
            </a:r>
            <a:r>
              <a:rPr lang="en-US" sz="1000" baseline="0">
                <a:solidFill>
                  <a:schemeClr val="tx2"/>
                </a:solidFill>
              </a:rPr>
              <a:t>, </a:t>
            </a:r>
            <a:r>
              <a:rPr lang="en-US" sz="1000" baseline="0" err="1">
                <a:solidFill>
                  <a:schemeClr val="tx2"/>
                </a:solidFill>
              </a:rPr>
              <a:t>Noordwijk</a:t>
            </a:r>
            <a:r>
              <a:rPr lang="en-US" sz="1000" baseline="0">
                <a:solidFill>
                  <a:schemeClr val="tx2"/>
                </a:solidFill>
              </a:rPr>
              <a:t>, </a:t>
            </a:r>
            <a:r>
              <a:rPr lang="en-US" sz="1000" baseline="0" err="1">
                <a:solidFill>
                  <a:schemeClr val="tx2"/>
                </a:solidFill>
              </a:rPr>
              <a:t>Noordwijkerhout</a:t>
            </a:r>
            <a:r>
              <a:rPr lang="en-US" sz="1000" baseline="0">
                <a:solidFill>
                  <a:schemeClr val="tx2"/>
                </a:solidFill>
              </a:rPr>
              <a:t>, </a:t>
            </a:r>
            <a:r>
              <a:rPr lang="en-US" sz="1000" baseline="0" err="1">
                <a:solidFill>
                  <a:schemeClr val="tx2"/>
                </a:solidFill>
              </a:rPr>
              <a:t>Oegstgeest</a:t>
            </a:r>
            <a:r>
              <a:rPr lang="en-US" sz="1000" baseline="0">
                <a:solidFill>
                  <a:schemeClr val="tx2"/>
                </a:solidFill>
              </a:rPr>
              <a:t>, </a:t>
            </a:r>
            <a:r>
              <a:rPr lang="en-US" sz="1000" baseline="0" err="1">
                <a:solidFill>
                  <a:schemeClr val="tx2"/>
                </a:solidFill>
              </a:rPr>
              <a:t>Tevlingen</a:t>
            </a:r>
            <a:r>
              <a:rPr lang="en-US" sz="1000" baseline="0">
                <a:solidFill>
                  <a:schemeClr val="tx2"/>
                </a:solidFill>
              </a:rPr>
              <a:t>, </a:t>
            </a:r>
            <a:r>
              <a:rPr lang="en-US" sz="1000" baseline="0" err="1">
                <a:solidFill>
                  <a:schemeClr val="tx2"/>
                </a:solidFill>
              </a:rPr>
              <a:t>Voorschoten</a:t>
            </a:r>
            <a:r>
              <a:rPr lang="en-US" sz="1000" baseline="0">
                <a:solidFill>
                  <a:schemeClr val="tx2"/>
                </a:solidFill>
              </a:rPr>
              <a:t> en </a:t>
            </a:r>
            <a:r>
              <a:rPr lang="en-US" sz="1000" baseline="0" err="1">
                <a:solidFill>
                  <a:schemeClr val="tx2"/>
                </a:solidFill>
              </a:rPr>
              <a:t>Zoeterwoude</a:t>
            </a:r>
            <a:endParaRPr lang="en-US" sz="1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90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1" y="6220653"/>
            <a:ext cx="287381" cy="28739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9937" y="166277"/>
            <a:ext cx="7049012" cy="992560"/>
          </a:xfrm>
          <a:prstGeom prst="rect">
            <a:avLst/>
          </a:prstGeom>
        </p:spPr>
        <p:txBody>
          <a:bodyPr vert="horz" lIns="36000" tIns="36000" rIns="36000" bIns="36000" rtlCol="0" anchor="t" anchorCtr="0">
            <a:no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9937" y="1329026"/>
            <a:ext cx="7049012" cy="4557868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9" name="Picture 8" descr="curve-afgesneden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45" y="5188527"/>
            <a:ext cx="1461655" cy="1669473"/>
          </a:xfrm>
          <a:prstGeom prst="rect">
            <a:avLst/>
          </a:prstGeom>
        </p:spPr>
      </p:pic>
      <p:pic>
        <p:nvPicPr>
          <p:cNvPr id="10" name="Picture 9" descr="logo-hollandrijnland-ppt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345" y="166277"/>
            <a:ext cx="1307427" cy="3965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-18541" y="6255517"/>
            <a:ext cx="3579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B4D38B4-8E72-724C-AD2C-5A5F9F1A99BB}" type="slidenum">
              <a:rPr lang="en-US" sz="800" smtClean="0">
                <a:solidFill>
                  <a:schemeClr val="bg1"/>
                </a:solidFill>
              </a:rPr>
              <a:t>‹nr.›</a:t>
            </a:fld>
            <a:endParaRPr lang="en-US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66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44000" indent="-216000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9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9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9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9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87200" indent="-216000" algn="l" defTabSz="914400" rtl="0" eaLnBrk="1" latinLnBrk="0" hangingPunct="1">
        <a:lnSpc>
          <a:spcPct val="110000"/>
        </a:lnSpc>
        <a:spcBef>
          <a:spcPct val="20000"/>
        </a:spcBef>
        <a:buClr>
          <a:schemeClr val="tx2"/>
        </a:buClr>
        <a:buSzPct val="90000"/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1CB2204D-E2FD-AE0B-72CF-0E6EE66948C3}"/>
              </a:ext>
            </a:extLst>
          </p:cNvPr>
          <p:cNvCxnSpPr>
            <a:cxnSpLocks/>
          </p:cNvCxnSpPr>
          <p:nvPr/>
        </p:nvCxnSpPr>
        <p:spPr>
          <a:xfrm flipV="1">
            <a:off x="3922215" y="3440885"/>
            <a:ext cx="0" cy="755365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9874B541-C212-EDB6-FC3A-9F1D4B7AFE8F}"/>
              </a:ext>
            </a:extLst>
          </p:cNvPr>
          <p:cNvCxnSpPr>
            <a:cxnSpLocks/>
          </p:cNvCxnSpPr>
          <p:nvPr/>
        </p:nvCxnSpPr>
        <p:spPr>
          <a:xfrm flipV="1">
            <a:off x="1848025" y="3500315"/>
            <a:ext cx="0" cy="421980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76">
            <a:extLst>
              <a:ext uri="{FF2B5EF4-FFF2-40B4-BE49-F238E27FC236}">
                <a16:creationId xmlns:a16="http://schemas.microsoft.com/office/drawing/2014/main" id="{E20297F8-0B91-4F33-80AC-7FDEFF25AE6A}"/>
              </a:ext>
            </a:extLst>
          </p:cNvPr>
          <p:cNvCxnSpPr>
            <a:cxnSpLocks/>
          </p:cNvCxnSpPr>
          <p:nvPr/>
        </p:nvCxnSpPr>
        <p:spPr>
          <a:xfrm flipV="1">
            <a:off x="6220848" y="3414731"/>
            <a:ext cx="0" cy="1306138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69">
            <a:extLst>
              <a:ext uri="{FF2B5EF4-FFF2-40B4-BE49-F238E27FC236}">
                <a16:creationId xmlns:a16="http://schemas.microsoft.com/office/drawing/2014/main" id="{E3CD7773-ACA2-42C1-A361-3F2895933CF0}"/>
              </a:ext>
            </a:extLst>
          </p:cNvPr>
          <p:cNvCxnSpPr>
            <a:cxnSpLocks/>
          </p:cNvCxnSpPr>
          <p:nvPr/>
        </p:nvCxnSpPr>
        <p:spPr>
          <a:xfrm flipV="1">
            <a:off x="8546525" y="3440885"/>
            <a:ext cx="0" cy="800148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chte verbindingslijn 79">
            <a:extLst>
              <a:ext uri="{FF2B5EF4-FFF2-40B4-BE49-F238E27FC236}">
                <a16:creationId xmlns:a16="http://schemas.microsoft.com/office/drawing/2014/main" id="{29DA577C-40EE-4716-852B-D27206148B4F}"/>
              </a:ext>
            </a:extLst>
          </p:cNvPr>
          <p:cNvCxnSpPr>
            <a:cxnSpLocks/>
          </p:cNvCxnSpPr>
          <p:nvPr/>
        </p:nvCxnSpPr>
        <p:spPr>
          <a:xfrm flipV="1">
            <a:off x="4352106" y="3212920"/>
            <a:ext cx="0" cy="204195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0796" y="403940"/>
            <a:ext cx="7667504" cy="441596"/>
          </a:xfrm>
        </p:spPr>
        <p:txBody>
          <a:bodyPr/>
          <a:lstStyle/>
          <a:p>
            <a:r>
              <a:rPr lang="nl-NL" sz="2000" dirty="0">
                <a:solidFill>
                  <a:schemeClr val="accent6">
                    <a:lumMod val="10000"/>
                  </a:schemeClr>
                </a:solidFill>
              </a:rPr>
              <a:t>Planning 2024 actualisatie Huisvestingsverordening</a:t>
            </a:r>
            <a:br>
              <a:rPr lang="nl-NL" sz="2000" dirty="0">
                <a:solidFill>
                  <a:schemeClr val="accent6">
                    <a:lumMod val="10000"/>
                  </a:schemeClr>
                </a:solidFill>
              </a:rPr>
            </a:br>
            <a:r>
              <a:rPr lang="nl-NL" sz="1400" dirty="0">
                <a:solidFill>
                  <a:schemeClr val="accent6">
                    <a:lumMod val="10000"/>
                  </a:schemeClr>
                </a:solidFill>
              </a:rPr>
              <a:t>versie 27 maart 2025</a:t>
            </a: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9D26967E-F6D1-45B1-BAF4-6C3177FF63C3}"/>
              </a:ext>
            </a:extLst>
          </p:cNvPr>
          <p:cNvCxnSpPr>
            <a:cxnSpLocks/>
          </p:cNvCxnSpPr>
          <p:nvPr/>
        </p:nvCxnSpPr>
        <p:spPr>
          <a:xfrm>
            <a:off x="40333" y="3440885"/>
            <a:ext cx="8979515" cy="0"/>
          </a:xfrm>
          <a:prstGeom prst="line">
            <a:avLst/>
          </a:prstGeom>
          <a:ln w="12700"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9ECC296C-B0A1-425B-A13E-C407A19B87C2}"/>
              </a:ext>
            </a:extLst>
          </p:cNvPr>
          <p:cNvSpPr/>
          <p:nvPr/>
        </p:nvSpPr>
        <p:spPr>
          <a:xfrm>
            <a:off x="4650412" y="3473430"/>
            <a:ext cx="2049871" cy="2091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3de kwartaal 2024</a:t>
            </a:r>
          </a:p>
        </p:txBody>
      </p: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1B66B5CA-E457-4031-A3F4-F0C8C6E0B1FD}"/>
              </a:ext>
            </a:extLst>
          </p:cNvPr>
          <p:cNvCxnSpPr>
            <a:cxnSpLocks/>
          </p:cNvCxnSpPr>
          <p:nvPr/>
        </p:nvCxnSpPr>
        <p:spPr>
          <a:xfrm flipV="1">
            <a:off x="3630295" y="2247083"/>
            <a:ext cx="0" cy="1193802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hoek 20">
            <a:extLst>
              <a:ext uri="{FF2B5EF4-FFF2-40B4-BE49-F238E27FC236}">
                <a16:creationId xmlns:a16="http://schemas.microsoft.com/office/drawing/2014/main" id="{B6C9C0DC-1C2E-4067-9C94-84A45E950BDD}"/>
              </a:ext>
            </a:extLst>
          </p:cNvPr>
          <p:cNvSpPr/>
          <p:nvPr/>
        </p:nvSpPr>
        <p:spPr>
          <a:xfrm>
            <a:off x="2364105" y="3476124"/>
            <a:ext cx="2062635" cy="2091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 2de kwartaal 2024</a:t>
            </a: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16520FCD-15DB-4C94-A535-014309B826A0}"/>
              </a:ext>
            </a:extLst>
          </p:cNvPr>
          <p:cNvCxnSpPr>
            <a:cxnSpLocks/>
          </p:cNvCxnSpPr>
          <p:nvPr/>
        </p:nvCxnSpPr>
        <p:spPr>
          <a:xfrm>
            <a:off x="7960089" y="3246894"/>
            <a:ext cx="0" cy="0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hthoek 56">
            <a:extLst>
              <a:ext uri="{FF2B5EF4-FFF2-40B4-BE49-F238E27FC236}">
                <a16:creationId xmlns:a16="http://schemas.microsoft.com/office/drawing/2014/main" id="{BE4A39BA-575F-464B-9ED1-162D0AC4585A}"/>
              </a:ext>
            </a:extLst>
          </p:cNvPr>
          <p:cNvSpPr/>
          <p:nvPr/>
        </p:nvSpPr>
        <p:spPr>
          <a:xfrm>
            <a:off x="7393921" y="4422479"/>
            <a:ext cx="1395074" cy="6779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Mededeling: verdere uitwerking nodig voor ter inzagelegging </a:t>
            </a: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C69CB0A0-0E18-4F11-B986-5540C42F4BE2}"/>
              </a:ext>
            </a:extLst>
          </p:cNvPr>
          <p:cNvSpPr/>
          <p:nvPr/>
        </p:nvSpPr>
        <p:spPr>
          <a:xfrm>
            <a:off x="7393921" y="4159078"/>
            <a:ext cx="1395074" cy="2367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AB 18 december ‘24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D16E0257-50C6-4F41-A9EF-6D37406F516A}"/>
              </a:ext>
            </a:extLst>
          </p:cNvPr>
          <p:cNvSpPr/>
          <p:nvPr/>
        </p:nvSpPr>
        <p:spPr>
          <a:xfrm>
            <a:off x="162915" y="1283805"/>
            <a:ext cx="8711839" cy="23971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Opstellen concept huisvestingsverordening</a:t>
            </a:r>
            <a:endParaRPr lang="nl-NL" sz="1100" dirty="0">
              <a:solidFill>
                <a:schemeClr val="bg1"/>
              </a:solidFill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6EE37D5A-0652-47E7-B6C9-C5F9D0A9CB38}"/>
              </a:ext>
            </a:extLst>
          </p:cNvPr>
          <p:cNvSpPr/>
          <p:nvPr/>
        </p:nvSpPr>
        <p:spPr>
          <a:xfrm>
            <a:off x="85827" y="3479004"/>
            <a:ext cx="2049870" cy="2087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1ste kwartaal 2024</a:t>
            </a:r>
          </a:p>
        </p:txBody>
      </p:sp>
      <p:sp>
        <p:nvSpPr>
          <p:cNvPr id="66" name="Rechthoek 65">
            <a:extLst>
              <a:ext uri="{FF2B5EF4-FFF2-40B4-BE49-F238E27FC236}">
                <a16:creationId xmlns:a16="http://schemas.microsoft.com/office/drawing/2014/main" id="{64F685CC-A8F8-49A8-BF15-4066C0CC743A}"/>
              </a:ext>
            </a:extLst>
          </p:cNvPr>
          <p:cNvSpPr/>
          <p:nvPr/>
        </p:nvSpPr>
        <p:spPr>
          <a:xfrm>
            <a:off x="6903089" y="3460898"/>
            <a:ext cx="2110485" cy="2224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4de kwartaal 2024</a:t>
            </a:r>
          </a:p>
        </p:txBody>
      </p:sp>
      <p:sp>
        <p:nvSpPr>
          <p:cNvPr id="78" name="Rechthoek 77">
            <a:extLst>
              <a:ext uri="{FF2B5EF4-FFF2-40B4-BE49-F238E27FC236}">
                <a16:creationId xmlns:a16="http://schemas.microsoft.com/office/drawing/2014/main" id="{13C52C16-EA8A-4D34-B47C-22BEFEF4DEFC}"/>
              </a:ext>
            </a:extLst>
          </p:cNvPr>
          <p:cNvSpPr/>
          <p:nvPr/>
        </p:nvSpPr>
        <p:spPr>
          <a:xfrm>
            <a:off x="3829769" y="2493137"/>
            <a:ext cx="1201713" cy="7725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Informeren: actualisatie HVV, planning. Besluiten: betaalbare koop</a:t>
            </a:r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A5B17298-8495-4248-BE2D-CDF1A04ADCB5}"/>
              </a:ext>
            </a:extLst>
          </p:cNvPr>
          <p:cNvSpPr/>
          <p:nvPr/>
        </p:nvSpPr>
        <p:spPr>
          <a:xfrm>
            <a:off x="3839895" y="2261629"/>
            <a:ext cx="1191587" cy="19896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rgbClr val="FF0000"/>
                </a:solidFill>
              </a:rPr>
              <a:t> </a:t>
            </a:r>
            <a:r>
              <a:rPr lang="nl-NL" sz="1000">
                <a:solidFill>
                  <a:schemeClr val="bg1"/>
                </a:solidFill>
              </a:rPr>
              <a:t>AB 26 juni ‘24</a:t>
            </a:r>
            <a:endParaRPr lang="nl-NL" sz="1000" baseline="30000">
              <a:solidFill>
                <a:schemeClr val="bg1"/>
              </a:solidFill>
            </a:endParaRPr>
          </a:p>
        </p:txBody>
      </p:sp>
      <p:sp>
        <p:nvSpPr>
          <p:cNvPr id="81" name="Rechthoek 80">
            <a:extLst>
              <a:ext uri="{FF2B5EF4-FFF2-40B4-BE49-F238E27FC236}">
                <a16:creationId xmlns:a16="http://schemas.microsoft.com/office/drawing/2014/main" id="{150835C2-F03A-4292-BA15-81A9463573D4}"/>
              </a:ext>
            </a:extLst>
          </p:cNvPr>
          <p:cNvSpPr/>
          <p:nvPr/>
        </p:nvSpPr>
        <p:spPr>
          <a:xfrm>
            <a:off x="2479635" y="1713205"/>
            <a:ext cx="1191588" cy="20917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 CIE 15 mei ‘24</a:t>
            </a:r>
          </a:p>
        </p:txBody>
      </p:sp>
      <p:sp>
        <p:nvSpPr>
          <p:cNvPr id="82" name="Rechthoek 81">
            <a:extLst>
              <a:ext uri="{FF2B5EF4-FFF2-40B4-BE49-F238E27FC236}">
                <a16:creationId xmlns:a16="http://schemas.microsoft.com/office/drawing/2014/main" id="{6E0A3168-6FB3-4733-A246-E5794C75E00F}"/>
              </a:ext>
            </a:extLst>
          </p:cNvPr>
          <p:cNvSpPr/>
          <p:nvPr/>
        </p:nvSpPr>
        <p:spPr>
          <a:xfrm>
            <a:off x="2479635" y="2159003"/>
            <a:ext cx="1191588" cy="7725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Informeren: voorleggen </a:t>
            </a:r>
            <a:r>
              <a:rPr lang="nl-NL" sz="1000" dirty="0" err="1">
                <a:solidFill>
                  <a:srgbClr val="002060"/>
                </a:solidFill>
              </a:rPr>
              <a:t>PvA</a:t>
            </a:r>
            <a:r>
              <a:rPr lang="nl-NL" sz="1000" dirty="0">
                <a:solidFill>
                  <a:srgbClr val="002060"/>
                </a:solidFill>
              </a:rPr>
              <a:t>, planning. Adviseren: betaalbare koop</a:t>
            </a:r>
          </a:p>
        </p:txBody>
      </p:sp>
      <p:sp>
        <p:nvSpPr>
          <p:cNvPr id="91" name="Rechthoek 90">
            <a:extLst>
              <a:ext uri="{FF2B5EF4-FFF2-40B4-BE49-F238E27FC236}">
                <a16:creationId xmlns:a16="http://schemas.microsoft.com/office/drawing/2014/main" id="{B55B8DE2-6D91-470C-B285-4BBA530FE3DF}"/>
              </a:ext>
            </a:extLst>
          </p:cNvPr>
          <p:cNvSpPr/>
          <p:nvPr/>
        </p:nvSpPr>
        <p:spPr>
          <a:xfrm>
            <a:off x="6275600" y="2006800"/>
            <a:ext cx="1523693" cy="2548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Derde bespreking HVV</a:t>
            </a:r>
          </a:p>
        </p:txBody>
      </p:sp>
      <p:cxnSp>
        <p:nvCxnSpPr>
          <p:cNvPr id="100" name="Rechte verbindingslijn 99">
            <a:extLst>
              <a:ext uri="{FF2B5EF4-FFF2-40B4-BE49-F238E27FC236}">
                <a16:creationId xmlns:a16="http://schemas.microsoft.com/office/drawing/2014/main" id="{A368D024-B8D2-4E19-AD74-97CB75CA07C4}"/>
              </a:ext>
            </a:extLst>
          </p:cNvPr>
          <p:cNvCxnSpPr>
            <a:cxnSpLocks/>
          </p:cNvCxnSpPr>
          <p:nvPr/>
        </p:nvCxnSpPr>
        <p:spPr>
          <a:xfrm>
            <a:off x="210796" y="3440885"/>
            <a:ext cx="6848167" cy="0"/>
          </a:xfrm>
          <a:prstGeom prst="lin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2" name="Rechte verbindingslijn 71">
            <a:extLst>
              <a:ext uri="{FF2B5EF4-FFF2-40B4-BE49-F238E27FC236}">
                <a16:creationId xmlns:a16="http://schemas.microsoft.com/office/drawing/2014/main" id="{846A3650-EE6C-474A-A37D-FF7864BD31EE}"/>
              </a:ext>
            </a:extLst>
          </p:cNvPr>
          <p:cNvCxnSpPr>
            <a:cxnSpLocks/>
          </p:cNvCxnSpPr>
          <p:nvPr/>
        </p:nvCxnSpPr>
        <p:spPr>
          <a:xfrm flipH="1" flipV="1">
            <a:off x="6996852" y="2316997"/>
            <a:ext cx="16453" cy="1112005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hthoek 74">
            <a:extLst>
              <a:ext uri="{FF2B5EF4-FFF2-40B4-BE49-F238E27FC236}">
                <a16:creationId xmlns:a16="http://schemas.microsoft.com/office/drawing/2014/main" id="{F30E021D-BB8F-4E00-8193-70A09DC63F9A}"/>
              </a:ext>
            </a:extLst>
          </p:cNvPr>
          <p:cNvSpPr/>
          <p:nvPr/>
        </p:nvSpPr>
        <p:spPr>
          <a:xfrm>
            <a:off x="5247737" y="4517138"/>
            <a:ext cx="1534958" cy="4905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Tweede bespreking HVV, inhoudelijke advisering</a:t>
            </a:r>
          </a:p>
        </p:txBody>
      </p:sp>
      <p:sp>
        <p:nvSpPr>
          <p:cNvPr id="76" name="Rechthoek 75">
            <a:extLst>
              <a:ext uri="{FF2B5EF4-FFF2-40B4-BE49-F238E27FC236}">
                <a16:creationId xmlns:a16="http://schemas.microsoft.com/office/drawing/2014/main" id="{B6244962-2B67-434E-AC76-D757E9119AEB}"/>
              </a:ext>
            </a:extLst>
          </p:cNvPr>
          <p:cNvSpPr/>
          <p:nvPr/>
        </p:nvSpPr>
        <p:spPr>
          <a:xfrm>
            <a:off x="5257863" y="4302992"/>
            <a:ext cx="1515860" cy="18585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CIE 18 september ‘24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FEFE1CE-0C21-DFB8-3089-CA3A293F5EC5}"/>
              </a:ext>
            </a:extLst>
          </p:cNvPr>
          <p:cNvSpPr/>
          <p:nvPr/>
        </p:nvSpPr>
        <p:spPr>
          <a:xfrm>
            <a:off x="6275662" y="1770863"/>
            <a:ext cx="1523632" cy="18874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 BCIE 6 december ‘24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C90DF35-BA90-3C68-906C-AD35119BD854}"/>
              </a:ext>
            </a:extLst>
          </p:cNvPr>
          <p:cNvSpPr/>
          <p:nvPr/>
        </p:nvSpPr>
        <p:spPr>
          <a:xfrm>
            <a:off x="5258812" y="4082185"/>
            <a:ext cx="1506890" cy="19112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BCIE 13 september ‘24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8A11D001-ED0F-71E0-1755-CB78213F7653}"/>
              </a:ext>
            </a:extLst>
          </p:cNvPr>
          <p:cNvSpPr/>
          <p:nvPr/>
        </p:nvSpPr>
        <p:spPr>
          <a:xfrm>
            <a:off x="2479635" y="1960542"/>
            <a:ext cx="1191588" cy="20917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 BCIE 7 juni ‘24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64BF830-1A6A-3535-8E07-F14D0ACD99E8}"/>
              </a:ext>
            </a:extLst>
          </p:cNvPr>
          <p:cNvSpPr/>
          <p:nvPr/>
        </p:nvSpPr>
        <p:spPr>
          <a:xfrm>
            <a:off x="685613" y="3946821"/>
            <a:ext cx="1371253" cy="22493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DB 28 maart ‘24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A737AF8-278B-F8C2-3D4C-24AFB0197EC2}"/>
              </a:ext>
            </a:extLst>
          </p:cNvPr>
          <p:cNvSpPr/>
          <p:nvPr/>
        </p:nvSpPr>
        <p:spPr>
          <a:xfrm>
            <a:off x="685614" y="4196250"/>
            <a:ext cx="1371252" cy="4837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Informeren proces en inhoud actualisatie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FB0BE45-6A05-9474-946E-04AB896F5AF3}"/>
              </a:ext>
            </a:extLst>
          </p:cNvPr>
          <p:cNvSpPr/>
          <p:nvPr/>
        </p:nvSpPr>
        <p:spPr>
          <a:xfrm>
            <a:off x="2958582" y="4229891"/>
            <a:ext cx="1371253" cy="22493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DB 30 mei ‘24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8F9ABB2-4F69-A007-4906-E75DD2B0ADBB}"/>
              </a:ext>
            </a:extLst>
          </p:cNvPr>
          <p:cNvSpPr/>
          <p:nvPr/>
        </p:nvSpPr>
        <p:spPr>
          <a:xfrm>
            <a:off x="2958583" y="4479319"/>
            <a:ext cx="1371252" cy="6365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Bespreken PvA actualisatie HVV, voorbereiden AB 26/6 </a:t>
            </a: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E8FCEE9C-42D6-6D56-232F-D2B6BBE5591D}"/>
              </a:ext>
            </a:extLst>
          </p:cNvPr>
          <p:cNvCxnSpPr/>
          <p:nvPr/>
        </p:nvCxnSpPr>
        <p:spPr>
          <a:xfrm flipH="1">
            <a:off x="685613" y="3838903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FBCB2085-E484-C941-8111-85B395E7A586}"/>
              </a:ext>
            </a:extLst>
          </p:cNvPr>
          <p:cNvCxnSpPr>
            <a:cxnSpLocks/>
          </p:cNvCxnSpPr>
          <p:nvPr/>
        </p:nvCxnSpPr>
        <p:spPr>
          <a:xfrm flipH="1" flipV="1">
            <a:off x="597474" y="3838903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8A8C730F-1222-8CE1-D21F-94D2EEE19485}"/>
              </a:ext>
            </a:extLst>
          </p:cNvPr>
          <p:cNvCxnSpPr/>
          <p:nvPr/>
        </p:nvCxnSpPr>
        <p:spPr>
          <a:xfrm flipH="1">
            <a:off x="2361705" y="1873225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DD342C13-C52E-9763-1DE7-25F4CC3BA1D2}"/>
              </a:ext>
            </a:extLst>
          </p:cNvPr>
          <p:cNvCxnSpPr>
            <a:cxnSpLocks/>
          </p:cNvCxnSpPr>
          <p:nvPr/>
        </p:nvCxnSpPr>
        <p:spPr>
          <a:xfrm flipH="1" flipV="1">
            <a:off x="2273566" y="1873225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8B6D75C8-BBF4-E001-F38C-633EED9BEB61}"/>
              </a:ext>
            </a:extLst>
          </p:cNvPr>
          <p:cNvCxnSpPr/>
          <p:nvPr/>
        </p:nvCxnSpPr>
        <p:spPr>
          <a:xfrm flipH="1">
            <a:off x="3726164" y="2295766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EB07020D-BD2B-0EC9-9AED-6338CE4A13AC}"/>
              </a:ext>
            </a:extLst>
          </p:cNvPr>
          <p:cNvCxnSpPr>
            <a:cxnSpLocks/>
          </p:cNvCxnSpPr>
          <p:nvPr/>
        </p:nvCxnSpPr>
        <p:spPr>
          <a:xfrm flipH="1" flipV="1">
            <a:off x="3638025" y="2295766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874C9EB6-5A79-37E4-A761-233E9A5F184D}"/>
              </a:ext>
            </a:extLst>
          </p:cNvPr>
          <p:cNvCxnSpPr/>
          <p:nvPr/>
        </p:nvCxnSpPr>
        <p:spPr>
          <a:xfrm flipH="1">
            <a:off x="2908376" y="4220020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71DD4573-E461-F2E9-E9CD-9277A6C88944}"/>
              </a:ext>
            </a:extLst>
          </p:cNvPr>
          <p:cNvCxnSpPr>
            <a:cxnSpLocks/>
          </p:cNvCxnSpPr>
          <p:nvPr/>
        </p:nvCxnSpPr>
        <p:spPr>
          <a:xfrm flipH="1" flipV="1">
            <a:off x="2820237" y="4220020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66214161-B143-83AE-FFCC-F35F4CB30168}"/>
              </a:ext>
            </a:extLst>
          </p:cNvPr>
          <p:cNvCxnSpPr/>
          <p:nvPr/>
        </p:nvCxnSpPr>
        <p:spPr>
          <a:xfrm flipH="1">
            <a:off x="5393823" y="4055099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2E16CB91-833B-140D-53AD-F40E5E5781BE}"/>
              </a:ext>
            </a:extLst>
          </p:cNvPr>
          <p:cNvCxnSpPr>
            <a:cxnSpLocks/>
          </p:cNvCxnSpPr>
          <p:nvPr/>
        </p:nvCxnSpPr>
        <p:spPr>
          <a:xfrm flipH="1" flipV="1">
            <a:off x="5305684" y="4055099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6299088D-59C8-587B-8E83-39857E2DEF98}"/>
              </a:ext>
            </a:extLst>
          </p:cNvPr>
          <p:cNvCxnSpPr/>
          <p:nvPr/>
        </p:nvCxnSpPr>
        <p:spPr>
          <a:xfrm flipH="1">
            <a:off x="7388396" y="4049846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57496F62-14B6-0213-3850-AD3826E6E449}"/>
              </a:ext>
            </a:extLst>
          </p:cNvPr>
          <p:cNvCxnSpPr>
            <a:cxnSpLocks/>
          </p:cNvCxnSpPr>
          <p:nvPr/>
        </p:nvCxnSpPr>
        <p:spPr>
          <a:xfrm flipH="1" flipV="1">
            <a:off x="7300257" y="4049846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9910ADBF-C8DF-E6B5-F06C-4EC03CC34B47}"/>
              </a:ext>
            </a:extLst>
          </p:cNvPr>
          <p:cNvCxnSpPr/>
          <p:nvPr/>
        </p:nvCxnSpPr>
        <p:spPr>
          <a:xfrm flipH="1">
            <a:off x="6325108" y="1484350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A6DD88B2-51BF-842F-FED4-4F166F85FDA5}"/>
              </a:ext>
            </a:extLst>
          </p:cNvPr>
          <p:cNvCxnSpPr>
            <a:cxnSpLocks/>
          </p:cNvCxnSpPr>
          <p:nvPr/>
        </p:nvCxnSpPr>
        <p:spPr>
          <a:xfrm flipH="1" flipV="1">
            <a:off x="6236969" y="1484350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32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8E649B8D-B0F3-7E3B-945B-876AA24C0AF0}"/>
              </a:ext>
            </a:extLst>
          </p:cNvPr>
          <p:cNvCxnSpPr>
            <a:cxnSpLocks/>
          </p:cNvCxnSpPr>
          <p:nvPr/>
        </p:nvCxnSpPr>
        <p:spPr>
          <a:xfrm flipV="1">
            <a:off x="3767382" y="3460898"/>
            <a:ext cx="0" cy="719477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0383ABA8-EC61-6808-D146-062BBB5AE410}"/>
              </a:ext>
            </a:extLst>
          </p:cNvPr>
          <p:cNvCxnSpPr>
            <a:cxnSpLocks/>
          </p:cNvCxnSpPr>
          <p:nvPr/>
        </p:nvCxnSpPr>
        <p:spPr>
          <a:xfrm flipV="1">
            <a:off x="6404506" y="3407840"/>
            <a:ext cx="0" cy="1306138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11CAD096-CCBE-8FA3-9295-D7E9BC31897E}"/>
              </a:ext>
            </a:extLst>
          </p:cNvPr>
          <p:cNvCxnSpPr>
            <a:cxnSpLocks/>
          </p:cNvCxnSpPr>
          <p:nvPr/>
        </p:nvCxnSpPr>
        <p:spPr>
          <a:xfrm flipV="1">
            <a:off x="1250830" y="3414731"/>
            <a:ext cx="0" cy="1306138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0796" y="403940"/>
            <a:ext cx="7667504" cy="441596"/>
          </a:xfrm>
        </p:spPr>
        <p:txBody>
          <a:bodyPr/>
          <a:lstStyle/>
          <a:p>
            <a:r>
              <a:rPr lang="nl-NL" sz="2000" dirty="0">
                <a:solidFill>
                  <a:schemeClr val="accent6">
                    <a:lumMod val="10000"/>
                  </a:schemeClr>
                </a:solidFill>
              </a:rPr>
              <a:t>Planning 2025 actualisatie Huisvestingsverordening</a:t>
            </a:r>
            <a:br>
              <a:rPr lang="nl-NL" sz="2000" dirty="0">
                <a:solidFill>
                  <a:schemeClr val="accent6">
                    <a:lumMod val="10000"/>
                  </a:schemeClr>
                </a:solidFill>
              </a:rPr>
            </a:br>
            <a:r>
              <a:rPr lang="nl-NL" sz="1400" dirty="0">
                <a:solidFill>
                  <a:schemeClr val="accent6">
                    <a:lumMod val="10000"/>
                  </a:schemeClr>
                </a:solidFill>
              </a:rPr>
              <a:t>versie 27 maart 2025</a:t>
            </a: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9D26967E-F6D1-45B1-BAF4-6C3177FF63C3}"/>
              </a:ext>
            </a:extLst>
          </p:cNvPr>
          <p:cNvCxnSpPr>
            <a:cxnSpLocks/>
          </p:cNvCxnSpPr>
          <p:nvPr/>
        </p:nvCxnSpPr>
        <p:spPr>
          <a:xfrm>
            <a:off x="40333" y="3440885"/>
            <a:ext cx="8979515" cy="0"/>
          </a:xfrm>
          <a:prstGeom prst="line">
            <a:avLst/>
          </a:prstGeom>
          <a:ln w="12700"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1B66B5CA-E457-4031-A3F4-F0C8C6E0B1FD}"/>
              </a:ext>
            </a:extLst>
          </p:cNvPr>
          <p:cNvCxnSpPr>
            <a:cxnSpLocks/>
          </p:cNvCxnSpPr>
          <p:nvPr/>
        </p:nvCxnSpPr>
        <p:spPr>
          <a:xfrm flipV="1">
            <a:off x="6164284" y="2469179"/>
            <a:ext cx="0" cy="1193802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hoek 20">
            <a:extLst>
              <a:ext uri="{FF2B5EF4-FFF2-40B4-BE49-F238E27FC236}">
                <a16:creationId xmlns:a16="http://schemas.microsoft.com/office/drawing/2014/main" id="{B6C9C0DC-1C2E-4067-9C94-84A45E950BDD}"/>
              </a:ext>
            </a:extLst>
          </p:cNvPr>
          <p:cNvSpPr/>
          <p:nvPr/>
        </p:nvSpPr>
        <p:spPr>
          <a:xfrm>
            <a:off x="2364105" y="3476124"/>
            <a:ext cx="2062635" cy="2091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 2de kwartaal 2025</a:t>
            </a: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16520FCD-15DB-4C94-A535-014309B826A0}"/>
              </a:ext>
            </a:extLst>
          </p:cNvPr>
          <p:cNvCxnSpPr>
            <a:cxnSpLocks/>
          </p:cNvCxnSpPr>
          <p:nvPr/>
        </p:nvCxnSpPr>
        <p:spPr>
          <a:xfrm>
            <a:off x="7960089" y="3246894"/>
            <a:ext cx="0" cy="0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hthoek 62">
            <a:extLst>
              <a:ext uri="{FF2B5EF4-FFF2-40B4-BE49-F238E27FC236}">
                <a16:creationId xmlns:a16="http://schemas.microsoft.com/office/drawing/2014/main" id="{D16E0257-50C6-4F41-A9EF-6D37406F516A}"/>
              </a:ext>
            </a:extLst>
          </p:cNvPr>
          <p:cNvSpPr/>
          <p:nvPr/>
        </p:nvSpPr>
        <p:spPr>
          <a:xfrm>
            <a:off x="1729537" y="1371980"/>
            <a:ext cx="2214782" cy="2406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Inspraak 1/4 t/m 27/6</a:t>
            </a:r>
            <a:endParaRPr lang="nl-NL" sz="1100" dirty="0">
              <a:solidFill>
                <a:schemeClr val="bg1"/>
              </a:solidFill>
            </a:endParaRPr>
          </a:p>
        </p:txBody>
      </p:sp>
      <p:sp>
        <p:nvSpPr>
          <p:cNvPr id="65" name="Rechthoek 64">
            <a:extLst>
              <a:ext uri="{FF2B5EF4-FFF2-40B4-BE49-F238E27FC236}">
                <a16:creationId xmlns:a16="http://schemas.microsoft.com/office/drawing/2014/main" id="{C4895F68-C349-415C-83AF-A2CAAFA238D7}"/>
              </a:ext>
            </a:extLst>
          </p:cNvPr>
          <p:cNvSpPr/>
          <p:nvPr/>
        </p:nvSpPr>
        <p:spPr>
          <a:xfrm>
            <a:off x="7489537" y="1386492"/>
            <a:ext cx="1385222" cy="2406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Implementatietermijn</a:t>
            </a:r>
            <a:endParaRPr lang="nl-NL" sz="1100" baseline="30000" dirty="0">
              <a:solidFill>
                <a:schemeClr val="bg1"/>
              </a:solidFill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6EE37D5A-0652-47E7-B6C9-C5F9D0A9CB38}"/>
              </a:ext>
            </a:extLst>
          </p:cNvPr>
          <p:cNvSpPr/>
          <p:nvPr/>
        </p:nvSpPr>
        <p:spPr>
          <a:xfrm>
            <a:off x="85827" y="3479004"/>
            <a:ext cx="2049870" cy="2087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1ste kwartaal 2025</a:t>
            </a:r>
          </a:p>
        </p:txBody>
      </p:sp>
      <p:sp>
        <p:nvSpPr>
          <p:cNvPr id="78" name="Rechthoek 77">
            <a:extLst>
              <a:ext uri="{FF2B5EF4-FFF2-40B4-BE49-F238E27FC236}">
                <a16:creationId xmlns:a16="http://schemas.microsoft.com/office/drawing/2014/main" id="{13C52C16-EA8A-4D34-B47C-22BEFEF4DEFC}"/>
              </a:ext>
            </a:extLst>
          </p:cNvPr>
          <p:cNvSpPr/>
          <p:nvPr/>
        </p:nvSpPr>
        <p:spPr>
          <a:xfrm>
            <a:off x="6898635" y="2380668"/>
            <a:ext cx="1201713" cy="3182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rgbClr val="002060"/>
                </a:solidFill>
              </a:rPr>
              <a:t>Besluit over vaststelling HVV</a:t>
            </a:r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A5B17298-8495-4248-BE2D-CDF1A04ADCB5}"/>
              </a:ext>
            </a:extLst>
          </p:cNvPr>
          <p:cNvSpPr/>
          <p:nvPr/>
        </p:nvSpPr>
        <p:spPr>
          <a:xfrm>
            <a:off x="6908761" y="2166857"/>
            <a:ext cx="1191587" cy="17569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FF0000"/>
                </a:solidFill>
              </a:rPr>
              <a:t> </a:t>
            </a:r>
            <a:r>
              <a:rPr lang="nl-NL" sz="1000" dirty="0">
                <a:solidFill>
                  <a:schemeClr val="bg1"/>
                </a:solidFill>
              </a:rPr>
              <a:t>AB 29 oktober</a:t>
            </a:r>
            <a:endParaRPr lang="nl-NL" sz="1000" baseline="30000" dirty="0">
              <a:solidFill>
                <a:schemeClr val="bg1"/>
              </a:solidFill>
            </a:endParaRPr>
          </a:p>
        </p:txBody>
      </p:sp>
      <p:sp>
        <p:nvSpPr>
          <p:cNvPr id="81" name="Rechthoek 80">
            <a:extLst>
              <a:ext uri="{FF2B5EF4-FFF2-40B4-BE49-F238E27FC236}">
                <a16:creationId xmlns:a16="http://schemas.microsoft.com/office/drawing/2014/main" id="{150835C2-F03A-4292-BA15-81A9463573D4}"/>
              </a:ext>
            </a:extLst>
          </p:cNvPr>
          <p:cNvSpPr/>
          <p:nvPr/>
        </p:nvSpPr>
        <p:spPr>
          <a:xfrm>
            <a:off x="5316201" y="1852430"/>
            <a:ext cx="1270770" cy="20917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 CIE 17 september</a:t>
            </a:r>
          </a:p>
        </p:txBody>
      </p:sp>
      <p:sp>
        <p:nvSpPr>
          <p:cNvPr id="82" name="Rechthoek 81">
            <a:extLst>
              <a:ext uri="{FF2B5EF4-FFF2-40B4-BE49-F238E27FC236}">
                <a16:creationId xmlns:a16="http://schemas.microsoft.com/office/drawing/2014/main" id="{6E0A3168-6FB3-4733-A246-E5794C75E00F}"/>
              </a:ext>
            </a:extLst>
          </p:cNvPr>
          <p:cNvSpPr/>
          <p:nvPr/>
        </p:nvSpPr>
        <p:spPr>
          <a:xfrm>
            <a:off x="5316200" y="2087740"/>
            <a:ext cx="1270765" cy="6455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rgbClr val="002060"/>
                </a:solidFill>
              </a:rPr>
              <a:t>Adviseren DB over voorleggen </a:t>
            </a:r>
            <a:r>
              <a:rPr lang="nl-NL" sz="1000" err="1">
                <a:solidFill>
                  <a:srgbClr val="002060"/>
                </a:solidFill>
              </a:rPr>
              <a:t>NvB</a:t>
            </a:r>
            <a:r>
              <a:rPr lang="nl-NL" sz="1000">
                <a:solidFill>
                  <a:srgbClr val="002060"/>
                </a:solidFill>
              </a:rPr>
              <a:t>, HVV aan AB</a:t>
            </a:r>
          </a:p>
        </p:txBody>
      </p:sp>
      <p:cxnSp>
        <p:nvCxnSpPr>
          <p:cNvPr id="100" name="Rechte verbindingslijn 99">
            <a:extLst>
              <a:ext uri="{FF2B5EF4-FFF2-40B4-BE49-F238E27FC236}">
                <a16:creationId xmlns:a16="http://schemas.microsoft.com/office/drawing/2014/main" id="{A368D024-B8D2-4E19-AD74-97CB75CA07C4}"/>
              </a:ext>
            </a:extLst>
          </p:cNvPr>
          <p:cNvCxnSpPr>
            <a:cxnSpLocks/>
          </p:cNvCxnSpPr>
          <p:nvPr/>
        </p:nvCxnSpPr>
        <p:spPr>
          <a:xfrm>
            <a:off x="210796" y="3440885"/>
            <a:ext cx="6848167" cy="0"/>
          </a:xfrm>
          <a:prstGeom prst="lin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Rechthoek 2">
            <a:extLst>
              <a:ext uri="{FF2B5EF4-FFF2-40B4-BE49-F238E27FC236}">
                <a16:creationId xmlns:a16="http://schemas.microsoft.com/office/drawing/2014/main" id="{00412152-106D-BC98-7F90-CA3109055E90}"/>
              </a:ext>
            </a:extLst>
          </p:cNvPr>
          <p:cNvSpPr/>
          <p:nvPr/>
        </p:nvSpPr>
        <p:spPr>
          <a:xfrm>
            <a:off x="4650412" y="3473430"/>
            <a:ext cx="2049871" cy="2091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3de kwartaal 2025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3D718113-8201-C768-8865-372A07AE2720}"/>
              </a:ext>
            </a:extLst>
          </p:cNvPr>
          <p:cNvSpPr/>
          <p:nvPr/>
        </p:nvSpPr>
        <p:spPr>
          <a:xfrm>
            <a:off x="6903089" y="3460898"/>
            <a:ext cx="2110485" cy="2224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4de kwartaal 2025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507163C-9832-0FD8-73BE-6D2612CFE6E6}"/>
              </a:ext>
            </a:extLst>
          </p:cNvPr>
          <p:cNvSpPr/>
          <p:nvPr/>
        </p:nvSpPr>
        <p:spPr>
          <a:xfrm>
            <a:off x="6096276" y="1380164"/>
            <a:ext cx="1307804" cy="24573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>
                <a:solidFill>
                  <a:schemeClr val="bg1"/>
                </a:solidFill>
              </a:rPr>
              <a:t>Besluitvorming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1B804AA-2909-36ED-445A-8B36231E500A}"/>
              </a:ext>
            </a:extLst>
          </p:cNvPr>
          <p:cNvSpPr/>
          <p:nvPr/>
        </p:nvSpPr>
        <p:spPr>
          <a:xfrm>
            <a:off x="277719" y="4517138"/>
            <a:ext cx="1153047" cy="4905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Advies Middenhuur + ter inzagelegging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9A5D11B-7AA1-EB81-385D-D6FBB6766E52}"/>
              </a:ext>
            </a:extLst>
          </p:cNvPr>
          <p:cNvSpPr/>
          <p:nvPr/>
        </p:nvSpPr>
        <p:spPr>
          <a:xfrm>
            <a:off x="287845" y="4226404"/>
            <a:ext cx="1142921" cy="25769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CIE 19 februari 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ADDC6B21-6130-8265-51D6-7474264C2353}"/>
              </a:ext>
            </a:extLst>
          </p:cNvPr>
          <p:cNvSpPr/>
          <p:nvPr/>
        </p:nvSpPr>
        <p:spPr>
          <a:xfrm>
            <a:off x="5823416" y="4512504"/>
            <a:ext cx="1191589" cy="8287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Besluit over </a:t>
            </a:r>
            <a:r>
              <a:rPr lang="nl-NL" sz="1000" dirty="0" err="1">
                <a:solidFill>
                  <a:srgbClr val="002060"/>
                </a:solidFill>
              </a:rPr>
              <a:t>NvB</a:t>
            </a:r>
            <a:r>
              <a:rPr lang="nl-NL" sz="1000" dirty="0">
                <a:solidFill>
                  <a:srgbClr val="002060"/>
                </a:solidFill>
              </a:rPr>
              <a:t>, HVV voorleggen aan AB ter vaststelling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AF353B62-305F-84FC-4C48-401B0806ED18}"/>
              </a:ext>
            </a:extLst>
          </p:cNvPr>
          <p:cNvSpPr/>
          <p:nvPr/>
        </p:nvSpPr>
        <p:spPr>
          <a:xfrm>
            <a:off x="5823417" y="4197996"/>
            <a:ext cx="1191588" cy="28610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DB 25 september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993F55EB-14D7-3DEA-15F1-B7387A099BA4}"/>
              </a:ext>
            </a:extLst>
          </p:cNvPr>
          <p:cNvSpPr/>
          <p:nvPr/>
        </p:nvSpPr>
        <p:spPr>
          <a:xfrm>
            <a:off x="2528337" y="2114379"/>
            <a:ext cx="1470678" cy="12819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Regionale Raadsinformatieavond</a:t>
            </a:r>
            <a:endParaRPr lang="nl-NL" sz="1100" dirty="0">
              <a:solidFill>
                <a:srgbClr val="002060"/>
              </a:solidFill>
            </a:endParaRPr>
          </a:p>
          <a:p>
            <a:pPr algn="ctr"/>
            <a:r>
              <a:rPr lang="nl-NL" sz="1000" dirty="0">
                <a:solidFill>
                  <a:srgbClr val="002060"/>
                </a:solidFill>
              </a:rPr>
              <a:t>Informeren over proces/inhoud + optie voor individuele presentatie in de raad door Holland Rijnland (op aanvraag)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3B29406D-4CD8-AAB8-93EB-04D213E9D0D8}"/>
              </a:ext>
            </a:extLst>
          </p:cNvPr>
          <p:cNvSpPr/>
          <p:nvPr/>
        </p:nvSpPr>
        <p:spPr>
          <a:xfrm>
            <a:off x="2528336" y="1852431"/>
            <a:ext cx="1470679" cy="23531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bg1"/>
                </a:solidFill>
              </a:rPr>
              <a:t>April/mei/juni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502C4B15-656F-025D-FCE4-03D4F61BCD65}"/>
              </a:ext>
            </a:extLst>
          </p:cNvPr>
          <p:cNvSpPr/>
          <p:nvPr/>
        </p:nvSpPr>
        <p:spPr>
          <a:xfrm>
            <a:off x="979463" y="2732231"/>
            <a:ext cx="1201713" cy="3182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Besluit over ter inzagelegging</a:t>
            </a:r>
          </a:p>
        </p:txBody>
      </p: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89B6172B-5E10-3763-517E-8EF6B8223050}"/>
              </a:ext>
            </a:extLst>
          </p:cNvPr>
          <p:cNvCxnSpPr>
            <a:cxnSpLocks/>
          </p:cNvCxnSpPr>
          <p:nvPr/>
        </p:nvCxnSpPr>
        <p:spPr>
          <a:xfrm flipV="1">
            <a:off x="1986032" y="3101566"/>
            <a:ext cx="0" cy="294754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hoek 25">
            <a:extLst>
              <a:ext uri="{FF2B5EF4-FFF2-40B4-BE49-F238E27FC236}">
                <a16:creationId xmlns:a16="http://schemas.microsoft.com/office/drawing/2014/main" id="{CEAFAF6E-DFE8-385B-834F-F9DAF67B1CA7}"/>
              </a:ext>
            </a:extLst>
          </p:cNvPr>
          <p:cNvSpPr/>
          <p:nvPr/>
        </p:nvSpPr>
        <p:spPr>
          <a:xfrm>
            <a:off x="979463" y="2469179"/>
            <a:ext cx="1227078" cy="22493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DB 31 maart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556A211E-8E05-9110-F6AC-C666C3B5E7B7}"/>
              </a:ext>
            </a:extLst>
          </p:cNvPr>
          <p:cNvSpPr/>
          <p:nvPr/>
        </p:nvSpPr>
        <p:spPr>
          <a:xfrm>
            <a:off x="162915" y="1371979"/>
            <a:ext cx="1451157" cy="22865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>
                <a:solidFill>
                  <a:schemeClr val="bg1"/>
                </a:solidFill>
              </a:rPr>
              <a:t>Opstellen concept HVV</a:t>
            </a:r>
            <a:endParaRPr lang="nl-NL" sz="1050" dirty="0">
              <a:solidFill>
                <a:schemeClr val="bg1"/>
              </a:solidFill>
            </a:endParaRP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D0D86C3B-C61B-E62B-A863-4E37CB8D0449}"/>
              </a:ext>
            </a:extLst>
          </p:cNvPr>
          <p:cNvSpPr/>
          <p:nvPr/>
        </p:nvSpPr>
        <p:spPr>
          <a:xfrm>
            <a:off x="2909119" y="4180375"/>
            <a:ext cx="1191588" cy="20917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 CIE 15 mei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C1066BDA-8465-E3CD-23B1-D03F207503C1}"/>
              </a:ext>
            </a:extLst>
          </p:cNvPr>
          <p:cNvSpPr/>
          <p:nvPr/>
        </p:nvSpPr>
        <p:spPr>
          <a:xfrm>
            <a:off x="2909119" y="4415685"/>
            <a:ext cx="1191588" cy="6455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Bespreken tussenstand zienswijzeperiode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71BB162E-A8DC-6A3A-0DA9-639FA9A6E8DD}"/>
              </a:ext>
            </a:extLst>
          </p:cNvPr>
          <p:cNvCxnSpPr>
            <a:cxnSpLocks/>
          </p:cNvCxnSpPr>
          <p:nvPr/>
        </p:nvCxnSpPr>
        <p:spPr>
          <a:xfrm flipV="1">
            <a:off x="7331823" y="2709665"/>
            <a:ext cx="0" cy="719335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B57CBE3-3ED1-E4BA-BAE8-C5905FFF1864}"/>
              </a:ext>
            </a:extLst>
          </p:cNvPr>
          <p:cNvCxnSpPr/>
          <p:nvPr/>
        </p:nvCxnSpPr>
        <p:spPr>
          <a:xfrm flipH="1">
            <a:off x="115919" y="4126372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E5E32420-F4C8-20FE-0044-C69FB2DEE954}"/>
              </a:ext>
            </a:extLst>
          </p:cNvPr>
          <p:cNvCxnSpPr>
            <a:cxnSpLocks/>
          </p:cNvCxnSpPr>
          <p:nvPr/>
        </p:nvCxnSpPr>
        <p:spPr>
          <a:xfrm flipH="1" flipV="1">
            <a:off x="27780" y="4126372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31D9608-2FB6-99DE-EF24-D40A3214902A}"/>
              </a:ext>
            </a:extLst>
          </p:cNvPr>
          <p:cNvCxnSpPr/>
          <p:nvPr/>
        </p:nvCxnSpPr>
        <p:spPr>
          <a:xfrm flipH="1">
            <a:off x="899428" y="2214763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897FC064-FC67-16D4-7E5E-783F98D1FCAC}"/>
              </a:ext>
            </a:extLst>
          </p:cNvPr>
          <p:cNvCxnSpPr>
            <a:cxnSpLocks/>
          </p:cNvCxnSpPr>
          <p:nvPr/>
        </p:nvCxnSpPr>
        <p:spPr>
          <a:xfrm flipH="1" flipV="1">
            <a:off x="811289" y="2214763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C99FBF5B-9186-4C48-EEEF-A7300ACEAC9B}"/>
              </a:ext>
            </a:extLst>
          </p:cNvPr>
          <p:cNvCxnSpPr/>
          <p:nvPr/>
        </p:nvCxnSpPr>
        <p:spPr>
          <a:xfrm flipH="1">
            <a:off x="2849812" y="4172085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C25BAF22-42D8-B1B9-C302-31599C461815}"/>
              </a:ext>
            </a:extLst>
          </p:cNvPr>
          <p:cNvCxnSpPr>
            <a:cxnSpLocks/>
          </p:cNvCxnSpPr>
          <p:nvPr/>
        </p:nvCxnSpPr>
        <p:spPr>
          <a:xfrm flipH="1" flipV="1">
            <a:off x="2761673" y="4172085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C6A59075-1CD0-1A99-590D-7A9BAE5D854A}"/>
              </a:ext>
            </a:extLst>
          </p:cNvPr>
          <p:cNvCxnSpPr/>
          <p:nvPr/>
        </p:nvCxnSpPr>
        <p:spPr>
          <a:xfrm flipH="1">
            <a:off x="2558150" y="2177614"/>
            <a:ext cx="1371253" cy="9932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FBF5BEBA-B027-CF79-35BC-36FF9E7D9FF8}"/>
              </a:ext>
            </a:extLst>
          </p:cNvPr>
          <p:cNvCxnSpPr>
            <a:cxnSpLocks/>
          </p:cNvCxnSpPr>
          <p:nvPr/>
        </p:nvCxnSpPr>
        <p:spPr>
          <a:xfrm flipH="1" flipV="1">
            <a:off x="2470011" y="2177614"/>
            <a:ext cx="1481993" cy="9587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62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0383ABA8-EC61-6808-D146-062BBB5AE410}"/>
              </a:ext>
            </a:extLst>
          </p:cNvPr>
          <p:cNvCxnSpPr>
            <a:cxnSpLocks/>
          </p:cNvCxnSpPr>
          <p:nvPr/>
        </p:nvCxnSpPr>
        <p:spPr>
          <a:xfrm flipV="1">
            <a:off x="3825492" y="3482860"/>
            <a:ext cx="0" cy="1306138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0796" y="403940"/>
            <a:ext cx="7667504" cy="441596"/>
          </a:xfrm>
        </p:spPr>
        <p:txBody>
          <a:bodyPr/>
          <a:lstStyle/>
          <a:p>
            <a:r>
              <a:rPr lang="nl-NL" sz="2000" dirty="0">
                <a:solidFill>
                  <a:schemeClr val="accent6">
                    <a:lumMod val="10000"/>
                  </a:schemeClr>
                </a:solidFill>
              </a:rPr>
              <a:t>Planning 2026 actualisatie Huisvestingsverordening</a:t>
            </a:r>
            <a:br>
              <a:rPr lang="nl-NL" sz="2000" dirty="0">
                <a:solidFill>
                  <a:schemeClr val="accent6">
                    <a:lumMod val="10000"/>
                  </a:schemeClr>
                </a:solidFill>
              </a:rPr>
            </a:br>
            <a:r>
              <a:rPr lang="nl-NL" sz="1400" dirty="0">
                <a:solidFill>
                  <a:schemeClr val="accent6">
                    <a:lumMod val="10000"/>
                  </a:schemeClr>
                </a:solidFill>
              </a:rPr>
              <a:t>versie 19 november 2024</a:t>
            </a: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9D26967E-F6D1-45B1-BAF4-6C3177FF63C3}"/>
              </a:ext>
            </a:extLst>
          </p:cNvPr>
          <p:cNvCxnSpPr>
            <a:cxnSpLocks/>
          </p:cNvCxnSpPr>
          <p:nvPr/>
        </p:nvCxnSpPr>
        <p:spPr>
          <a:xfrm>
            <a:off x="40333" y="3440885"/>
            <a:ext cx="8979515" cy="0"/>
          </a:xfrm>
          <a:prstGeom prst="line">
            <a:avLst/>
          </a:prstGeom>
          <a:ln w="12700">
            <a:solidFill>
              <a:schemeClr val="accent5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hoek 20">
            <a:extLst>
              <a:ext uri="{FF2B5EF4-FFF2-40B4-BE49-F238E27FC236}">
                <a16:creationId xmlns:a16="http://schemas.microsoft.com/office/drawing/2014/main" id="{B6C9C0DC-1C2E-4067-9C94-84A45E950BDD}"/>
              </a:ext>
            </a:extLst>
          </p:cNvPr>
          <p:cNvSpPr/>
          <p:nvPr/>
        </p:nvSpPr>
        <p:spPr>
          <a:xfrm>
            <a:off x="2364105" y="3476124"/>
            <a:ext cx="2062635" cy="2091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 2de kwartaal 2026</a:t>
            </a:r>
          </a:p>
        </p:txBody>
      </p: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16520FCD-15DB-4C94-A535-014309B826A0}"/>
              </a:ext>
            </a:extLst>
          </p:cNvPr>
          <p:cNvCxnSpPr>
            <a:cxnSpLocks/>
          </p:cNvCxnSpPr>
          <p:nvPr/>
        </p:nvCxnSpPr>
        <p:spPr>
          <a:xfrm>
            <a:off x="7960089" y="3246894"/>
            <a:ext cx="0" cy="0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hoek 38">
            <a:extLst>
              <a:ext uri="{FF2B5EF4-FFF2-40B4-BE49-F238E27FC236}">
                <a16:creationId xmlns:a16="http://schemas.microsoft.com/office/drawing/2014/main" id="{6EE37D5A-0652-47E7-B6C9-C5F9D0A9CB38}"/>
              </a:ext>
            </a:extLst>
          </p:cNvPr>
          <p:cNvSpPr/>
          <p:nvPr/>
        </p:nvSpPr>
        <p:spPr>
          <a:xfrm>
            <a:off x="85827" y="3479004"/>
            <a:ext cx="2049870" cy="2087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1ste kwartaal 2026</a:t>
            </a:r>
          </a:p>
        </p:txBody>
      </p:sp>
      <p:sp>
        <p:nvSpPr>
          <p:cNvPr id="64" name="Titel 1">
            <a:extLst>
              <a:ext uri="{FF2B5EF4-FFF2-40B4-BE49-F238E27FC236}">
                <a16:creationId xmlns:a16="http://schemas.microsoft.com/office/drawing/2014/main" id="{3A5C7608-62D2-404D-9EB0-FBC436AF41B1}"/>
              </a:ext>
            </a:extLst>
          </p:cNvPr>
          <p:cNvSpPr txBox="1">
            <a:spLocks/>
          </p:cNvSpPr>
          <p:nvPr/>
        </p:nvSpPr>
        <p:spPr>
          <a:xfrm>
            <a:off x="6996852" y="620485"/>
            <a:ext cx="3905061" cy="643308"/>
          </a:xfrm>
          <a:prstGeom prst="rect">
            <a:avLst/>
          </a:prstGeom>
        </p:spPr>
        <p:txBody>
          <a:bodyPr vert="horz" lIns="36000" tIns="36000" rIns="36000" bIns="3600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1000">
                <a:solidFill>
                  <a:schemeClr val="accent6">
                    <a:lumMod val="10000"/>
                  </a:schemeClr>
                </a:solidFill>
              </a:rPr>
              <a:t>HVV: Huisvestingsverordening</a:t>
            </a:r>
          </a:p>
          <a:p>
            <a:r>
              <a:rPr lang="nl-NL" sz="1000" err="1">
                <a:solidFill>
                  <a:schemeClr val="accent6">
                    <a:lumMod val="10000"/>
                  </a:schemeClr>
                </a:solidFill>
              </a:rPr>
              <a:t>NvB</a:t>
            </a:r>
            <a:r>
              <a:rPr lang="nl-NL" sz="1000">
                <a:solidFill>
                  <a:schemeClr val="accent6">
                    <a:lumMod val="10000"/>
                  </a:schemeClr>
                </a:solidFill>
              </a:rPr>
              <a:t>: Nota van Beantwoording</a:t>
            </a:r>
            <a:endParaRPr lang="nl-NL" sz="1000" i="1">
              <a:solidFill>
                <a:schemeClr val="accent6">
                  <a:lumMod val="10000"/>
                </a:schemeClr>
              </a:solidFill>
            </a:endParaRPr>
          </a:p>
          <a:p>
            <a:endParaRPr lang="nl-NL" sz="1000" i="1">
              <a:solidFill>
                <a:schemeClr val="accent6">
                  <a:lumMod val="10000"/>
                </a:schemeClr>
              </a:solidFill>
            </a:endParaRPr>
          </a:p>
          <a:p>
            <a:endParaRPr lang="nl-NL" sz="1000">
              <a:solidFill>
                <a:schemeClr val="accent6">
                  <a:lumMod val="10000"/>
                </a:schemeClr>
              </a:solidFill>
            </a:endParaRPr>
          </a:p>
        </p:txBody>
      </p:sp>
      <p:cxnSp>
        <p:nvCxnSpPr>
          <p:cNvPr id="100" name="Rechte verbindingslijn 99">
            <a:extLst>
              <a:ext uri="{FF2B5EF4-FFF2-40B4-BE49-F238E27FC236}">
                <a16:creationId xmlns:a16="http://schemas.microsoft.com/office/drawing/2014/main" id="{A368D024-B8D2-4E19-AD74-97CB75CA07C4}"/>
              </a:ext>
            </a:extLst>
          </p:cNvPr>
          <p:cNvCxnSpPr>
            <a:cxnSpLocks/>
          </p:cNvCxnSpPr>
          <p:nvPr/>
        </p:nvCxnSpPr>
        <p:spPr>
          <a:xfrm>
            <a:off x="210796" y="3440885"/>
            <a:ext cx="6848167" cy="0"/>
          </a:xfrm>
          <a:prstGeom prst="lin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Rechthoek 2">
            <a:extLst>
              <a:ext uri="{FF2B5EF4-FFF2-40B4-BE49-F238E27FC236}">
                <a16:creationId xmlns:a16="http://schemas.microsoft.com/office/drawing/2014/main" id="{00412152-106D-BC98-7F90-CA3109055E90}"/>
              </a:ext>
            </a:extLst>
          </p:cNvPr>
          <p:cNvSpPr/>
          <p:nvPr/>
        </p:nvSpPr>
        <p:spPr>
          <a:xfrm>
            <a:off x="4650412" y="3473430"/>
            <a:ext cx="2049871" cy="2091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3de kwartaal 2026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3D718113-8201-C768-8865-372A07AE2720}"/>
              </a:ext>
            </a:extLst>
          </p:cNvPr>
          <p:cNvSpPr/>
          <p:nvPr/>
        </p:nvSpPr>
        <p:spPr>
          <a:xfrm>
            <a:off x="6903089" y="3460898"/>
            <a:ext cx="2110485" cy="22243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4de kwartaal 2026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1153111C-0940-3074-D307-1085D39D369B}"/>
              </a:ext>
            </a:extLst>
          </p:cNvPr>
          <p:cNvCxnSpPr>
            <a:cxnSpLocks/>
          </p:cNvCxnSpPr>
          <p:nvPr/>
        </p:nvCxnSpPr>
        <p:spPr>
          <a:xfrm flipV="1">
            <a:off x="86546" y="2216602"/>
            <a:ext cx="0" cy="1193802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16779D10-5319-7135-5E23-A61FAA97E5A2}"/>
              </a:ext>
            </a:extLst>
          </p:cNvPr>
          <p:cNvSpPr/>
          <p:nvPr/>
        </p:nvSpPr>
        <p:spPr>
          <a:xfrm>
            <a:off x="57066" y="2123844"/>
            <a:ext cx="1191588" cy="20917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 1 januari ‘26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09E36B9-A2EB-B3BF-6F9F-BFAABBD72B3C}"/>
              </a:ext>
            </a:extLst>
          </p:cNvPr>
          <p:cNvSpPr/>
          <p:nvPr/>
        </p:nvSpPr>
        <p:spPr>
          <a:xfrm>
            <a:off x="57066" y="2359154"/>
            <a:ext cx="1191588" cy="4254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Inwerkingtreding HVV 2026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ADDC6B21-6130-8265-51D6-7474264C2353}"/>
              </a:ext>
            </a:extLst>
          </p:cNvPr>
          <p:cNvSpPr/>
          <p:nvPr/>
        </p:nvSpPr>
        <p:spPr>
          <a:xfrm>
            <a:off x="3234277" y="4585267"/>
            <a:ext cx="1153047" cy="6622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Jaarverslag Huren in Holland Rijnland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AF353B62-305F-84FC-4C48-401B0806ED18}"/>
              </a:ext>
            </a:extLst>
          </p:cNvPr>
          <p:cNvSpPr/>
          <p:nvPr/>
        </p:nvSpPr>
        <p:spPr>
          <a:xfrm>
            <a:off x="3244403" y="4273016"/>
            <a:ext cx="1142921" cy="28610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Mei/juni  ‘26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D6E4FB51-5985-8C83-9C53-103212DF05AA}"/>
              </a:ext>
            </a:extLst>
          </p:cNvPr>
          <p:cNvSpPr/>
          <p:nvPr/>
        </p:nvSpPr>
        <p:spPr>
          <a:xfrm>
            <a:off x="3825492" y="1501864"/>
            <a:ext cx="5130114" cy="24067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Evaluatie nieuwe bepalingen Huisvestingsverordening 2024</a:t>
            </a:r>
            <a:endParaRPr lang="nl-NL" sz="1100" baseline="30000" dirty="0">
              <a:solidFill>
                <a:schemeClr val="bg1"/>
              </a:solidFill>
            </a:endParaRPr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C6F2743B-9C38-A8FC-AD82-C0E175E9F570}"/>
              </a:ext>
            </a:extLst>
          </p:cNvPr>
          <p:cNvCxnSpPr>
            <a:cxnSpLocks/>
          </p:cNvCxnSpPr>
          <p:nvPr/>
        </p:nvCxnSpPr>
        <p:spPr>
          <a:xfrm flipV="1">
            <a:off x="5679397" y="2216602"/>
            <a:ext cx="0" cy="1193802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21">
            <a:extLst>
              <a:ext uri="{FF2B5EF4-FFF2-40B4-BE49-F238E27FC236}">
                <a16:creationId xmlns:a16="http://schemas.microsoft.com/office/drawing/2014/main" id="{C27DEAF1-DE6F-68F2-D53D-646CE2F57596}"/>
              </a:ext>
            </a:extLst>
          </p:cNvPr>
          <p:cNvSpPr/>
          <p:nvPr/>
        </p:nvSpPr>
        <p:spPr>
          <a:xfrm>
            <a:off x="5649917" y="1778254"/>
            <a:ext cx="1191588" cy="29744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 BCIE/CIE september ‘26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7C499614-4CB0-28BD-23E6-C62320BC1150}"/>
              </a:ext>
            </a:extLst>
          </p:cNvPr>
          <p:cNvSpPr/>
          <p:nvPr/>
        </p:nvSpPr>
        <p:spPr>
          <a:xfrm>
            <a:off x="5649917" y="2106182"/>
            <a:ext cx="1191588" cy="10827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 dirty="0">
                <a:solidFill>
                  <a:srgbClr val="002060"/>
                </a:solidFill>
              </a:rPr>
              <a:t>Informeren evaluatie bepalingen HVV</a:t>
            </a:r>
          </a:p>
          <a:p>
            <a:pPr algn="ctr"/>
            <a:r>
              <a:rPr lang="nl-NL" sz="1000" dirty="0">
                <a:solidFill>
                  <a:srgbClr val="002060"/>
                </a:solidFill>
              </a:rPr>
              <a:t>2024: aanleiding aanpassing + opnieuw actualisatie HVV?</a:t>
            </a:r>
          </a:p>
        </p:txBody>
      </p:sp>
    </p:spTree>
    <p:extLst>
      <p:ext uri="{BB962C8B-B14F-4D97-AF65-F5344CB8AC3E}">
        <p14:creationId xmlns:p14="http://schemas.microsoft.com/office/powerpoint/2010/main" val="1410496719"/>
      </p:ext>
    </p:extLst>
  </p:cSld>
  <p:clrMapOvr>
    <a:masterClrMapping/>
  </p:clrMapOvr>
</p:sld>
</file>

<file path=ppt/theme/theme1.xml><?xml version="1.0" encoding="utf-8"?>
<a:theme xmlns:a="http://schemas.openxmlformats.org/drawingml/2006/main" name="HollandRijnland-PPT">
  <a:themeElements>
    <a:clrScheme name="Holland Rijnland">
      <a:dk1>
        <a:sysClr val="windowText" lastClr="000000"/>
      </a:dk1>
      <a:lt1>
        <a:sysClr val="window" lastClr="FFFFFF"/>
      </a:lt1>
      <a:dk2>
        <a:srgbClr val="353435"/>
      </a:dk2>
      <a:lt2>
        <a:srgbClr val="C3C3C3"/>
      </a:lt2>
      <a:accent1>
        <a:srgbClr val="F89E25"/>
      </a:accent1>
      <a:accent2>
        <a:srgbClr val="32A2DB"/>
      </a:accent2>
      <a:accent3>
        <a:srgbClr val="74B643"/>
      </a:accent3>
      <a:accent4>
        <a:srgbClr val="FDE2BD"/>
      </a:accent4>
      <a:accent5>
        <a:srgbClr val="C1E3F4"/>
      </a:accent5>
      <a:accent6>
        <a:srgbClr val="D5E9C6"/>
      </a:accent6>
      <a:hlink>
        <a:srgbClr val="F89E25"/>
      </a:hlink>
      <a:folHlink>
        <a:srgbClr val="F89E25"/>
      </a:folHlink>
    </a:clrScheme>
    <a:fontScheme name="Holland Rijnland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5F4D743448C9448CB1439F71E7CAAB" ma:contentTypeVersion="14" ma:contentTypeDescription="Een nieuw document maken." ma:contentTypeScope="" ma:versionID="c2bf62290a41ab074949333b47c7dbb6">
  <xsd:schema xmlns:xsd="http://www.w3.org/2001/XMLSchema" xmlns:xs="http://www.w3.org/2001/XMLSchema" xmlns:p="http://schemas.microsoft.com/office/2006/metadata/properties" xmlns:ns2="c55135bf-10b9-4f46-82e9-060207c7285a" xmlns:ns3="a57dadd0-e784-4d57-a012-3341cdb443df" targetNamespace="http://schemas.microsoft.com/office/2006/metadata/properties" ma:root="true" ma:fieldsID="b588fd06dfefc0619ad88413071a9335" ns2:_="" ns3:_="">
    <xsd:import namespace="c55135bf-10b9-4f46-82e9-060207c7285a"/>
    <xsd:import namespace="a57dadd0-e784-4d57-a012-3341cdb443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5135bf-10b9-4f46-82e9-060207c728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111a3439-1d4c-408e-919b-7f3b2cc706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add0-e784-4d57-a012-3341cdb443d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8b000312-ac7e-4a81-b70a-945cf4573ec1}" ma:internalName="TaxCatchAll" ma:showField="CatchAllData" ma:web="a57dadd0-e784-4d57-a012-3341cdb443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5135bf-10b9-4f46-82e9-060207c7285a">
      <Terms xmlns="http://schemas.microsoft.com/office/infopath/2007/PartnerControls"/>
    </lcf76f155ced4ddcb4097134ff3c332f>
    <TaxCatchAll xmlns="a57dadd0-e784-4d57-a012-3341cdb443df" xsi:nil="true"/>
  </documentManagement>
</p:properties>
</file>

<file path=customXml/itemProps1.xml><?xml version="1.0" encoding="utf-8"?>
<ds:datastoreItem xmlns:ds="http://schemas.openxmlformats.org/officeDocument/2006/customXml" ds:itemID="{1217F94D-4BE4-4BEC-B5F5-910C8E4A45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5135bf-10b9-4f46-82e9-060207c7285a"/>
    <ds:schemaRef ds:uri="a57dadd0-e784-4d57-a012-3341cdb443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996053-C071-40F4-B645-F3290A622C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854192-DF73-410E-8153-500D7ACC9F6C}">
  <ds:schemaRefs>
    <ds:schemaRef ds:uri="a57dadd0-e784-4d57-a012-3341cdb443df"/>
    <ds:schemaRef ds:uri="c55135bf-10b9-4f46-82e9-060207c7285a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ON - PowerpointTemplate</Template>
  <TotalTime>178</TotalTime>
  <Words>318</Words>
  <Application>Microsoft Office PowerPoint</Application>
  <PresentationFormat>Diavoorstelling (4:3)</PresentationFormat>
  <Paragraphs>64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Calibri</vt:lpstr>
      <vt:lpstr>Helvetica</vt:lpstr>
      <vt:lpstr>Wingdings</vt:lpstr>
      <vt:lpstr>HollandRijnland-PPT</vt:lpstr>
      <vt:lpstr>Planning 2024 actualisatie Huisvestingsverordening versie 27 maart 2025</vt:lpstr>
      <vt:lpstr>Planning 2025 actualisatie Huisvestingsverordening versie 27 maart 2025</vt:lpstr>
      <vt:lpstr>Planning 2026 actualisatie Huisvestingsverordening versie 19 november 2024</vt:lpstr>
    </vt:vector>
  </TitlesOfParts>
  <Company>Servicepunt71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Monkhorst, Vere</dc:creator>
  <cp:lastModifiedBy>Rose Snijders</cp:lastModifiedBy>
  <cp:revision>2</cp:revision>
  <cp:lastPrinted>2019-12-18T08:07:48Z</cp:lastPrinted>
  <dcterms:created xsi:type="dcterms:W3CDTF">2018-09-26T11:54:03Z</dcterms:created>
  <dcterms:modified xsi:type="dcterms:W3CDTF">2025-07-02T12:52:46Z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0x010100995F4D743448C9448CB1439F71E7CAAB</vt:lpwstr>
  </property>
  <property fmtid="{D5CDD505-2E9C-101B-9397-08002B2CF9AE}" pid="3" name="MediaServiceImageTags">
    <vt:lpwstr/>
  </property>
</Properties>
</file>